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C800"/>
        </a:solidFill>
      </c:spPr>
    </c:backWall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01487247"/>
        <c:axId val="445889996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FF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numFmt formatCode="General" sourceLinked="1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0019"/>
                </a:solidFill>
                <a:latin typeface="Times New Roman"/>
              </a:defRPr>
            </a:pPr>
          </a:p>
        </c:txPr>
        <c:crossAx val="67451136"/>
        <c:crosses val="autoZero"/>
        <c:crossBetween val="between"/>
        <c:dispUnits>
          <c:builtInUnit val="thousands"/>
        </c:dispUnits>
      </c:valAx>
      <c:valAx>
        <c:axId val="445889996"/>
        <c:scaling>
          <c:orientation/>
        </c:scaling>
        <c:delete val="0"/>
        <c:axPos val="r"/>
        <c:majorGridlines/>
        <c:minorGridlines/>
        <c:numFmt formatCode="General" sourceLinked="1"/>
        <c:majorTickMark val="out"/>
        <c:minorTickMark val="none"/>
        <c:spPr>
          <a:ln w="254000" cmpd="tri"/>
        </c:spPr>
        <c:crossAx val="601487247"/>
        <c:crosses val="max"/>
        <c:dispUnits>
          <c:builtInUnit val="hundreds"/>
        </c:dispUnits>
      </c:valAx>
      <c:catAx>
        <c:axId val="601487247"/>
        <c:scaling>
          <c:orientation/>
        </c:scaling>
        <c:delete val="0"/>
        <c:axPos val="t"/>
        <c:majorGridlines/>
        <c:minorGridlines/>
        <c:numFmt formatCode="General" sourceLinked="1"/>
        <c:majorTickMark val="out"/>
        <c:minorTickMark val="none"/>
        <c:crossAx val="445889996"/>
        <c:crosses val="max"/>
        <c:auto val="0"/>
        <c:lblOffset/>
        <c:noMultiLvlLbl val="0"/>
      </c:catAx>
      <c:spPr>
        <a:solidFill>
          <a:srgbClr val="000041"/>
        </a:solidFill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00001F"/>
              </a:solidFill>
            </a:defRPr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2016-06-16T17:46:57.928</cp:lastPrinted>
  <dcterms:created xsi:type="dcterms:W3CDTF">2016-06-16T17:46:57Z</dcterms:created>
  <dcterms:modified xsi:type="dcterms:W3CDTF">2016-06-16T12:47:03Z</dcterms:modified>
</cp:coreProperties>
</file>