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plitType val="percent"/>
        <c:splitPos val="53"/>
        <c:secondPieSize val="149"/>
        <c:serLines/>
      </c:of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2016-06-16T18:32:41.065</cp:lastPrinted>
  <dcterms:created xsi:type="dcterms:W3CDTF">2016-06-16T18:32:41Z</dcterms:created>
  <dcterms:modified xsi:type="dcterms:W3CDTF">2016-06-16T13:32:46Z</dcterms:modified>
</cp:coreProperties>
</file>