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layout>
        <c:manualLayout>
          <c:xMode val="edge"/>
          <c:yMode val="edge"/>
          <c:x val="0.10000000149011612"/>
          <c:y val="0.10000000149011612"/>
          <c:w val="0.20000000298023224"/>
          <c:h val="0.20000000298023224"/>
        </c:manualLayout>
      </c:layout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2016-06-16T18:27:41.169</cp:lastPrinted>
  <dcterms:created xsi:type="dcterms:W3CDTF">2016-06-16T18:27:41Z</dcterms:created>
  <dcterms:modified xsi:type="dcterms:W3CDTF">2016-06-16T13:27:46Z</dcterms:modified>
</cp:coreProperties>
</file>