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4.3</c:v>
                </c:pt>
                <c:pt idx="1" formatCode="0.00%">
                  <c:v>2.5</c:v>
                </c:pt>
                <c:pt idx="2" formatCode="0.00%">
                  <c:v>3.5</c:v>
                </c:pt>
                <c:pt idx="3" formatCode="0.00%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0.00%">
                  <c:v>2.4</c:v>
                </c:pt>
                <c:pt idx="1" formatCode="0.00%">
                  <c:v>4.4</c:v>
                </c:pt>
                <c:pt idx="2" formatCode="0.00%">
                  <c:v>1.8</c:v>
                </c:pt>
                <c:pt idx="3" formatCode="0.00%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0.00%">
                  <c:v>2</c:v>
                </c:pt>
                <c:pt idx="1" formatCode="0.00%">
                  <c:v>2</c:v>
                </c:pt>
                <c:pt idx="2" formatCode="0.00%">
                  <c:v>3</c:v>
                </c:pt>
                <c:pt idx="3" formatCode="0.00%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0.00%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2016-06-16T18:20:10.483</cp:lastPrinted>
  <dcterms:created xsi:type="dcterms:W3CDTF">2016-06-16T18:20:10Z</dcterms:created>
  <dcterms:modified xsi:type="dcterms:W3CDTF">2016-06-16T13:20:16Z</dcterms:modified>
</cp:coreProperties>
</file>