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Sheet1!$B$2:$B$4</c:f>
              <c:numCache>
                <c:ptCount val="3"/>
                <c:pt idx="0">
                  <c:v>20</c:v>
                </c:pt>
                <c:pt idx="1">
                  <c:v>50</c:v>
                </c:pt>
                <c:pt idx="2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808080"/>
            </a:solidFill>
          </c:spPr>
          <c:invertIfNegative val="1"/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Sheet1!$C$2:$C$4</c:f>
              <c:numCache>
                <c:ptCount val="3"/>
                <c:pt idx="0">
                  <c:v>30</c:v>
                </c:pt>
                <c:pt idx="1">
                  <c:v>10</c:v>
                </c:pt>
                <c:pt idx="2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0" y="0"/>
          <a:ext cx="6350000" cy="635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2016-06-16T16:19:52.297</cp:lastPrinted>
  <dcterms:created xsi:type="dcterms:W3CDTF">2016-06-16T16:19:52Z</dcterms:created>
  <dcterms:modified xsi:type="dcterms:W3CDTF">2016-06-16T11:19:57Z</dcterms:modified>
</cp:coreProperties>
</file>