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  <c:shape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75"/>
        <c:gapDepth/>
        <c:shape/>
        <c:axId val="67451136"/>
        <c:axId val="66437120"/>
        <c:axId val="0"/>
      </c:bar3D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2016-06-16T16:08:53.199</cp:lastPrinted>
  <dcterms:created xsi:type="dcterms:W3CDTF">2016-06-16T16:08:53Z</dcterms:created>
  <dcterms:modified xsi:type="dcterms:W3CDTF">2016-06-16T11:08:58Z</dcterms:modified>
</cp:coreProperties>
</file>