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 val="500"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254000" y="254000"/>
          <a:ext cx="635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2016-06-16T18:25:45.416</cp:lastPrinted>
  <dcterms:created xsi:type="dcterms:W3CDTF">2016-06-16T18:25:45Z</dcterms:created>
  <dcterms:modified xsi:type="dcterms:W3CDTF">2016-06-16T13:25:51Z</dcterms:modified>
</cp:coreProperties>
</file>