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1"/>
    </c:title>
    <c:autoTitleDeleted val="0"/>
    <c:plotArea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/>
        <c:holeSize val="90"/>
      </c:doughnutChart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635000" y="635000"/>
          <a:ext cx="5080000" cy="50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2016-06-16T18:30:00.072</cp:lastPrinted>
  <dcterms:created xsi:type="dcterms:W3CDTF">2016-06-16T18:30:00Z</dcterms:created>
  <dcterms:modified xsi:type="dcterms:W3CDTF">2016-06-16T13:30:05Z</dcterms:modified>
</cp:coreProperties>
</file>