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</c:v>
                </c:pt>
                <c:pt idx="1">
                  <c:v>67</c:v>
                </c:pt>
                <c:pt idx="2">
                  <c:v>99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 val="cylinder"/>
        <c:axId val="58876720"/>
        <c:axId val="58877280"/>
        <c:axId val="0"/>
      </c:bar3D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77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2016-06-16T10:58:42Z</dcterms:modified>
</cp:coreProperties>
</file>