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5341-377B-435A-A238-D8E2957FB3E0}" type="datetimeFigureOut">
              <a:rPr lang="en-US" smtClean="0"/>
              <a:t>16-Jun-16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7E9B-4FA3-4340-A6E4-C9EA48FD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2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5341-377B-435A-A238-D8E2957FB3E0}" type="datetimeFigureOut">
              <a:rPr lang="en-US" smtClean="0"/>
              <a:t>16-Jun-16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7E9B-4FA3-4340-A6E4-C9EA48FD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4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5341-377B-435A-A238-D8E2957FB3E0}" type="datetimeFigureOut">
              <a:rPr lang="en-US" smtClean="0"/>
              <a:t>16-Jun-16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7E9B-4FA3-4340-A6E4-C9EA48FD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5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5341-377B-435A-A238-D8E2957FB3E0}" type="datetimeFigureOut">
              <a:rPr lang="en-US" smtClean="0"/>
              <a:t>16-Jun-16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7E9B-4FA3-4340-A6E4-C9EA48FD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0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5341-377B-435A-A238-D8E2957FB3E0}" type="datetimeFigureOut">
              <a:rPr lang="en-US" smtClean="0"/>
              <a:t>16-Jun-16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7E9B-4FA3-4340-A6E4-C9EA48FD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7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5341-377B-435A-A238-D8E2957FB3E0}" type="datetimeFigureOut">
              <a:rPr lang="en-US" smtClean="0"/>
              <a:t>16-Jun-16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7E9B-4FA3-4340-A6E4-C9EA48FD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7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5341-377B-435A-A238-D8E2957FB3E0}" type="datetimeFigureOut">
              <a:rPr lang="en-US" smtClean="0"/>
              <a:t>16-Jun-16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7E9B-4FA3-4340-A6E4-C9EA48FD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2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5341-377B-435A-A238-D8E2957FB3E0}" type="datetimeFigureOut">
              <a:rPr lang="en-US" smtClean="0"/>
              <a:t>16-Jun-16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7E9B-4FA3-4340-A6E4-C9EA48FD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0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5341-377B-435A-A238-D8E2957FB3E0}" type="datetimeFigureOut">
              <a:rPr lang="en-US" smtClean="0"/>
              <a:t>16-Jun-16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7E9B-4FA3-4340-A6E4-C9EA48FD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2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5341-377B-435A-A238-D8E2957FB3E0}" type="datetimeFigureOut">
              <a:rPr lang="en-US" smtClean="0"/>
              <a:t>16-Jun-16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7E9B-4FA3-4340-A6E4-C9EA48FD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9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5341-377B-435A-A238-D8E2957FB3E0}" type="datetimeFigureOut">
              <a:rPr lang="en-US" smtClean="0"/>
              <a:t>16-Jun-16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7E9B-4FA3-4340-A6E4-C9EA48FD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8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55341-377B-435A-A238-D8E2957FB3E0}" type="datetimeFigureOut">
              <a:rPr lang="en-US" smtClean="0"/>
              <a:t>16-Jun-16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17E9B-4FA3-4340-A6E4-C9EA48FD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9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805" y="382137"/>
            <a:ext cx="9144000" cy="1162548"/>
          </a:xfrm>
        </p:spPr>
        <p:txBody>
          <a:bodyPr/>
          <a:lstStyle/>
          <a:p>
            <a:r>
              <a:rPr lang="en-US" dirty="0" smtClean="0"/>
              <a:t>slide1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209800"/>
            <a:ext cx="4876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93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slide1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slide1</dc:title>
  <dc:creator>DAWOOD RIAZ</dc:creator>
  <cp:lastModifiedBy>DAWOOD RIAZ</cp:lastModifiedBy>
  <cp:revision>1</cp:revision>
  <dcterms:created xsi:type="dcterms:W3CDTF">2016-06-16T08:27:06Z</dcterms:created>
  <dcterms:modified xsi:type="dcterms:W3CDTF">2016-06-16T08:29:00Z</dcterms:modified>
</cp:coreProperties>
</file>