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emf" ContentType="image/x-emf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Relationship Id="rId3" Type="http://schemas.openxmlformats.org/officeDocument/2006/relationships/video" Target="../media/media1.mp4" /><Relationship Id="rId4" Type="http://schemas.microsoft.com/office/2007/relationships/media" Target="../media/media1.mp4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video">
            <a:hlinkClick invalidUrl="" action="ppaction://media" tgtFrame="" tooltip=""/>
          </p:cNvPr>
          <p:cNvPicPr/>
          <p:nvPr>
            <a:videoFile r:link="rId3"/>
            <p:extLst>
              <p:ext uri="{DAA4B4D4-6D71-4841-9C94-3DE7FCFB9230}">
                <media xmlns:d2p1="http://schemas.openxmlformats.org/officeDocument/2006/relationships" xmlns="http://schemas.microsoft.com/office/powerpoint/2010/main" d2p1:embed="rId4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635000" y="1905000"/>
            <a:ext cx="3810000" cy="4445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grpId="0" nodeType="afterEffect">
                                  <p:childTnLst>
                                    <p:cmd type="call" cmd="playFrom(0.0)">
                                      <p:cBhvr>
                                        <p:cTn id="7" dur="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grpId="1" nodeType="clickEffect"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/>
                <p:tgtEl>
                  <p:spTgt spid="2"/>
                </p:tgtEl>
              </p:cMediaNode>
            </p:video>
          </p:childTnLst>
        </p:cTn>
      </p:par>
    </p:tnLst>
    <p:bldLst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1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2016-06-17T00:09:40.054</cp:lastPrinted>
  <dcterms:created xsi:type="dcterms:W3CDTF">2016-06-17T00:09:40Z</dcterms:created>
  <dcterms:modified xsi:type="dcterms:W3CDTF">2016-06-16T19:09:42Z</dcterms:modified>
</cp:coreProperties>
</file>