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Default Extension="vml" ContentType="application/vnd.openxmlformats-officedocument.vmlDrawing"/>
  <Default Extension="xls" ContentType="application/vnd.ms-excel"/>
  <Default Extension="png" ContentType="image/pn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Java 16.4.0.0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en-US" smtId="4294967295"/>
    </a:defPPr>
    <a:lvl1pPr marL="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/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>
        <p:scale>
          <a:sx n="0" d="100"/>
          <a:sy n="0" d="100"/>
        </p:scale>
        <p:origin x="0" y="0"/>
      </p:cViewPr>
    </p:cSldViewPr>
  </p:slideViewPr>
  <p:notesViewPr>
    <p:cSldViewPr>
      <p:cViewPr>
        <p:scale>
          <a:sx n="0" d="100"/>
          <a:sy n="0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tags" Target="tags/tag1.xml" /><Relationship Id="rId4" Type="http://schemas.openxmlformats.org/officeDocument/2006/relationships/presProps" Target="presProps.xml" /><Relationship Id="rId5" Type="http://schemas.openxmlformats.org/officeDocument/2006/relationships/viewProps" Target="viewProps.xml" /><Relationship Id="rId6" Type="http://schemas.openxmlformats.org/officeDocument/2006/relationships/theme" Target="theme/theme1.xml" /><Relationship Id="rId7" Type="http://schemas.openxmlformats.org/officeDocument/2006/relationships/tableStyles" Target="tableStyles.xml" /></Relationships>
</file>

<file path=ppt/drawings/_rels/vmlDrawing1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.png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 smtId="4294967295"/>
              <a:t>Click to edit Master subtitle style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 smtId="4294967295"/>
            </a:lvl1pPr>
          </a:lstStyle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 smtId="4294967295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 smtId="4294967295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 smtId="4294967295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  <a:lvl6pPr>
              <a:defRPr sz="1800" smtId="4294967295"/>
            </a:lvl6pPr>
            <a:lvl7pPr>
              <a:defRPr sz="1800" smtId="4294967295"/>
            </a:lvl7pPr>
            <a:lvl8pPr>
              <a:defRPr sz="1800" smtId="4294967295"/>
            </a:lvl8pPr>
            <a:lvl9pPr>
              <a:defRPr sz="18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  <a:lvl6pPr>
              <a:defRPr sz="1800" smtId="4294967295"/>
            </a:lvl6pPr>
            <a:lvl7pPr>
              <a:defRPr sz="1800" smtId="4294967295"/>
            </a:lvl7pPr>
            <a:lvl8pPr>
              <a:defRPr sz="1800" smtId="4294967295"/>
            </a:lvl8pPr>
            <a:lvl9pPr>
              <a:defRPr sz="18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 smtId="4294967295"/>
            </a:lvl1pPr>
            <a:lvl2pPr marL="457200" indent="0">
              <a:buNone/>
              <a:defRPr sz="2000" b="1" smtId="4294967295"/>
            </a:lvl2pPr>
            <a:lvl3pPr marL="914400" indent="0">
              <a:buNone/>
              <a:defRPr sz="1800" b="1" smtId="4294967295"/>
            </a:lvl3pPr>
            <a:lvl4pPr marL="1371600" indent="0">
              <a:buNone/>
              <a:defRPr sz="1600" b="1" smtId="4294967295"/>
            </a:lvl4pPr>
            <a:lvl5pPr marL="1828800" indent="0">
              <a:buNone/>
              <a:defRPr sz="1600" b="1" smtId="4294967295"/>
            </a:lvl5pPr>
            <a:lvl6pPr marL="2286000" indent="0">
              <a:buNone/>
              <a:defRPr sz="1600" b="1" smtId="4294967295"/>
            </a:lvl6pPr>
            <a:lvl7pPr marL="2743200" indent="0">
              <a:buNone/>
              <a:defRPr sz="1600" b="1" smtId="4294967295"/>
            </a:lvl7pPr>
            <a:lvl8pPr marL="3200400" indent="0">
              <a:buNone/>
              <a:defRPr sz="1600" b="1" smtId="4294967295"/>
            </a:lvl8pPr>
            <a:lvl9pPr marL="3657600" indent="0">
              <a:buNone/>
              <a:defRPr sz="1600" b="1" smtId="4294967295"/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 smtId="4294967295"/>
            </a:lvl1pPr>
            <a:lvl2pPr>
              <a:defRPr sz="2000" smtId="4294967295"/>
            </a:lvl2pPr>
            <a:lvl3pPr>
              <a:defRPr sz="1800" smtId="4294967295"/>
            </a:lvl3pPr>
            <a:lvl4pPr>
              <a:defRPr sz="1600" smtId="4294967295"/>
            </a:lvl4pPr>
            <a:lvl5pPr>
              <a:defRPr sz="1600" smtId="4294967295"/>
            </a:lvl5pPr>
            <a:lvl6pPr>
              <a:defRPr sz="1600" smtId="4294967295"/>
            </a:lvl6pPr>
            <a:lvl7pPr>
              <a:defRPr sz="1600" smtId="4294967295"/>
            </a:lvl7pPr>
            <a:lvl8pPr>
              <a:defRPr sz="1600" smtId="4294967295"/>
            </a:lvl8pPr>
            <a:lvl9pPr>
              <a:defRPr sz="16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 smtId="4294967295"/>
            </a:lvl1pPr>
            <a:lvl2pPr marL="457200" indent="0">
              <a:buNone/>
              <a:defRPr sz="2000" b="1" smtId="4294967295"/>
            </a:lvl2pPr>
            <a:lvl3pPr marL="914400" indent="0">
              <a:buNone/>
              <a:defRPr sz="1800" b="1" smtId="4294967295"/>
            </a:lvl3pPr>
            <a:lvl4pPr marL="1371600" indent="0">
              <a:buNone/>
              <a:defRPr sz="1600" b="1" smtId="4294967295"/>
            </a:lvl4pPr>
            <a:lvl5pPr marL="1828800" indent="0">
              <a:buNone/>
              <a:defRPr sz="1600" b="1" smtId="4294967295"/>
            </a:lvl5pPr>
            <a:lvl6pPr marL="2286000" indent="0">
              <a:buNone/>
              <a:defRPr sz="1600" b="1" smtId="4294967295"/>
            </a:lvl6pPr>
            <a:lvl7pPr marL="2743200" indent="0">
              <a:buNone/>
              <a:defRPr sz="1600" b="1" smtId="4294967295"/>
            </a:lvl7pPr>
            <a:lvl8pPr marL="3200400" indent="0">
              <a:buNone/>
              <a:defRPr sz="1600" b="1" smtId="4294967295"/>
            </a:lvl8pPr>
            <a:lvl9pPr marL="3657600" indent="0">
              <a:buNone/>
              <a:defRPr sz="1600" b="1" smtId="4294967295"/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 smtId="4294967295"/>
            </a:lvl1pPr>
            <a:lvl2pPr>
              <a:defRPr sz="2000" smtId="4294967295"/>
            </a:lvl2pPr>
            <a:lvl3pPr>
              <a:defRPr sz="1800" smtId="4294967295"/>
            </a:lvl3pPr>
            <a:lvl4pPr>
              <a:defRPr sz="1600" smtId="4294967295"/>
            </a:lvl4pPr>
            <a:lvl5pPr>
              <a:defRPr sz="1600" smtId="4294967295"/>
            </a:lvl5pPr>
            <a:lvl6pPr>
              <a:defRPr sz="1600" smtId="4294967295"/>
            </a:lvl6pPr>
            <a:lvl7pPr>
              <a:defRPr sz="1600" smtId="4294967295"/>
            </a:lvl7pPr>
            <a:lvl8pPr>
              <a:defRPr sz="1600" smtId="4294967295"/>
            </a:lvl8pPr>
            <a:lvl9pPr>
              <a:defRPr sz="16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 smtId="4294967295"/>
            </a:lvl1pPr>
          </a:lstStyle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 smtId="4294967295"/>
            </a:lvl1pPr>
            <a:lvl2pPr>
              <a:defRPr sz="2800" smtId="4294967295"/>
            </a:lvl2pPr>
            <a:lvl3pPr>
              <a:defRPr sz="2400" smtId="4294967295"/>
            </a:lvl3pPr>
            <a:lvl4pPr>
              <a:defRPr sz="2000" smtId="4294967295"/>
            </a:lvl4pPr>
            <a:lvl5pPr>
              <a:defRPr sz="2000" smtId="4294967295"/>
            </a:lvl5pPr>
            <a:lvl6pPr>
              <a:defRPr sz="2000" smtId="4294967295"/>
            </a:lvl6pPr>
            <a:lvl7pPr>
              <a:defRPr sz="2000" smtId="4294967295"/>
            </a:lvl7pPr>
            <a:lvl8pPr>
              <a:defRPr sz="2000" smtId="4294967295"/>
            </a:lvl8pPr>
            <a:lvl9pPr>
              <a:defRPr sz="20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 smtId="4294967295"/>
            </a:lvl1pPr>
            <a:lvl2pPr marL="457200" indent="0">
              <a:buNone/>
              <a:defRPr sz="1200" smtId="4294967295"/>
            </a:lvl2pPr>
            <a:lvl3pPr marL="914400" indent="0">
              <a:buNone/>
              <a:defRPr sz="1000" smtId="4294967295"/>
            </a:lvl3pPr>
            <a:lvl4pPr marL="1371600" indent="0">
              <a:buNone/>
              <a:defRPr sz="900" smtId="4294967295"/>
            </a:lvl4pPr>
            <a:lvl5pPr marL="1828800" indent="0">
              <a:buNone/>
              <a:defRPr sz="900" smtId="4294967295"/>
            </a:lvl5pPr>
            <a:lvl6pPr marL="2286000" indent="0">
              <a:buNone/>
              <a:defRPr sz="900" smtId="4294967295"/>
            </a:lvl6pPr>
            <a:lvl7pPr marL="2743200" indent="0">
              <a:buNone/>
              <a:defRPr sz="900" smtId="4294967295"/>
            </a:lvl7pPr>
            <a:lvl8pPr marL="3200400" indent="0">
              <a:buNone/>
              <a:defRPr sz="900" smtId="4294967295"/>
            </a:lvl8pPr>
            <a:lvl9pPr marL="3657600" indent="0">
              <a:buNone/>
              <a:defRPr sz="900" smtId="4294967295"/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 smtId="4294967295"/>
            </a:lvl1pPr>
          </a:lstStyle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 smtId="4294967295"/>
            </a:lvl1pPr>
            <a:lvl2pPr marL="457200" indent="0">
              <a:buNone/>
              <a:defRPr sz="2800" smtId="4294967295"/>
            </a:lvl2pPr>
            <a:lvl3pPr marL="914400" indent="0">
              <a:buNone/>
              <a:defRPr sz="2400" smtId="4294967295"/>
            </a:lvl3pPr>
            <a:lvl4pPr marL="1371600" indent="0">
              <a:buNone/>
              <a:defRPr sz="2000" smtId="4294967295"/>
            </a:lvl4pPr>
            <a:lvl5pPr marL="1828800" indent="0">
              <a:buNone/>
              <a:defRPr sz="2000" smtId="4294967295"/>
            </a:lvl5pPr>
            <a:lvl6pPr marL="2286000" indent="0">
              <a:buNone/>
              <a:defRPr sz="2000" smtId="4294967295"/>
            </a:lvl6pPr>
            <a:lvl7pPr marL="2743200" indent="0">
              <a:buNone/>
              <a:defRPr sz="2000" smtId="4294967295"/>
            </a:lvl7pPr>
            <a:lvl8pPr marL="3200400" indent="0">
              <a:buNone/>
              <a:defRPr sz="2000" smtId="4294967295"/>
            </a:lvl8pPr>
            <a:lvl9pPr marL="3657600" indent="0">
              <a:buNone/>
              <a:defRPr sz="2000" smtId="4294967295"/>
            </a:lvl9pPr>
          </a:lstStyle>
          <a:p>
            <a:endParaRPr lang="en-US" smtId="4294967295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 smtId="4294967295"/>
            </a:lvl1pPr>
            <a:lvl2pPr marL="457200" indent="0">
              <a:buNone/>
              <a:defRPr sz="1200" smtId="4294967295"/>
            </a:lvl2pPr>
            <a:lvl3pPr marL="914400" indent="0">
              <a:buNone/>
              <a:defRPr sz="1000" smtId="4294967295"/>
            </a:lvl3pPr>
            <a:lvl4pPr marL="1371600" indent="0">
              <a:buNone/>
              <a:defRPr sz="900" smtId="4294967295"/>
            </a:lvl4pPr>
            <a:lvl5pPr marL="1828800" indent="0">
              <a:buNone/>
              <a:defRPr sz="900" smtId="4294967295"/>
            </a:lvl5pPr>
            <a:lvl6pPr marL="2286000" indent="0">
              <a:buNone/>
              <a:defRPr sz="900" smtId="4294967295"/>
            </a:lvl6pPr>
            <a:lvl7pPr marL="2743200" indent="0">
              <a:buNone/>
              <a:defRPr sz="900" smtId="4294967295"/>
            </a:lvl7pPr>
            <a:lvl8pPr marL="3200400" indent="0">
              <a:buNone/>
              <a:defRPr sz="900" smtId="4294967295"/>
            </a:lvl8pPr>
            <a:lvl9pPr marL="3657600" indent="0">
              <a:buNone/>
              <a:defRPr sz="900" smtId="4294967295"/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Id="42949672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 smtId="4294967295"/>
              <a:t>11/7/2009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smtId="42949672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Id="42949672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 smtId="4294967295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 smtId="4294967295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 smtId="4294967295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 smtId="4294967295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 smtId="4294967295"/>
      </a:defPPr>
      <a:lvl1pPr marL="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oleObject" Target="../embeddings/oleObject1.xls" TargetMode="Internal" /><Relationship Id="rId3" Type="http://schemas.openxmlformats.org/officeDocument/2006/relationships/image" Target="../media/image1.png" /><Relationship Id="rId4" Type="http://schemas.openxmlformats.org/officeDocument/2006/relationships/vmlDrawing" Target="../drawings/vmlDrawing1.vml" /></Relationships>
</file>

<file path=ppt/slides/slide1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2" name="OleObject"/>
          <p:cNvGraphicFramePr>
            <a:graphicFrameLocks noChangeAspect="1"/>
          </p:cNvGraphicFramePr>
          <p:nvPr/>
        </p:nvGraphicFramePr>
        <p:xfrm>
          <a:off x="0" y="0"/>
          <a:ext cx="9144000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r:id="rId2" progId="Excel.Sheet.8">
                  <p:embed/>
                </p:oleObj>
              </mc:Choice>
              <mc:Fallback>
                <p:oleObj spid="_x0000_s1038" r:id="rId2" progId="Excel.Shee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9144000" cy="685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Java 16.4.0.0.</a:t>
            </a:r>
          </a:p>
          <a:p>
            <a:pPr algn="ctr"/>
            <a:r>
              <a:t>Copyright 2004-2016 Aspose Pty Ltd.</a:t>
            </a:r>
          </a:p>
        </p:txBody>
      </p:sp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OS" val="Microsoft Windows NT 6.3"/>
  <p:tag name="AS_RELEASE_DATE" val="2016.05.16"/>
  <p:tag name="AS_TITLE" val="Aspose.Slides for Java"/>
  <p:tag name="AS_VERSION" val="16.4.0.0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E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prstClr val="burlyWood">
                <a:tint val="50000"/>
                <a:satMod val="300000"/>
              </a:prstClr>
            </a:gs>
            <a:gs pos="35000">
              <a:prstClr val="burlyWood">
                <a:tint val="37000"/>
                <a:satMod val="300000"/>
              </a:prstClr>
            </a:gs>
            <a:gs pos="100000">
              <a:prstClr val="burlyWood">
                <a:tint val="15000"/>
                <a:satMod val="350000"/>
              </a:prstClr>
            </a:gs>
          </a:gsLst>
          <a:lin ang="16200000" scaled="1"/>
          <a:tileRect/>
        </a:gradFill>
        <a:gradFill rotWithShape="1">
          <a:gsLst>
            <a:gs pos="0">
              <a:prstClr val="burlyWood">
                <a:shade val="51000"/>
                <a:satMod val="130000"/>
              </a:prstClr>
            </a:gs>
            <a:gs pos="80000">
              <a:prstClr val="burlyWood">
                <a:shade val="93000"/>
                <a:satMod val="130000"/>
              </a:prstClr>
            </a:gs>
            <a:gs pos="100000">
              <a:prstClr val="burlyWood">
                <a:shade val="94000"/>
                <a:satMod val="135000"/>
              </a:prst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prstClr val="burlyWood">
                <a:tint val="40000"/>
                <a:satMod val="350000"/>
              </a:prstClr>
            </a:gs>
            <a:gs pos="40000">
              <a:prstClr val="burlyWood">
                <a:tint val="45000"/>
                <a:shade val="99000"/>
                <a:satMod val="350000"/>
              </a:prstClr>
            </a:gs>
            <a:gs pos="100000">
              <a:prstClr val="burlyWood">
                <a:shade val="20000"/>
                <a:satMod val="255000"/>
              </a:prst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prstClr val="burlyWood">
                <a:tint val="80000"/>
                <a:satMod val="300000"/>
              </a:prstClr>
            </a:gs>
            <a:gs pos="100000">
              <a:prstClr val="burlyWood">
                <a:shade val="30000"/>
                <a:satMod val="200000"/>
              </a:prstClr>
            </a:gs>
          </a:gsLst>
          <a:path path="circle">
            <a:fillToRect l="50000" t="50000" r="50000" b="50000"/>
          </a:path>
          <a:tileRect/>
        </a:gradFill>
      </a:bgFillStyleLst>
    </a:fmtScheme>
  </a:themeElements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2">
      <vt:lpstr>Office Theme</vt:lpstr>
      <vt:lpstr>Slide 1</vt:lpstr>
    </vt:vector>
  </TitlesOfParts>
  <LinksUpToDate>0</LinksUpToDate>
  <SharedDoc>0</SharedDoc>
  <HyperlinksChanged>0</HyperlinksChanged>
  <Application>Aspose.Slides for Java</Application>
  <AppVersion>16.0400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2016-06-17T00:51:37.077</cp:lastPrinted>
  <dcterms:created xsi:type="dcterms:W3CDTF">2016-06-17T00:51:37Z</dcterms:created>
  <dcterms:modified xsi:type="dcterms:W3CDTF">2016-06-16T19:51:38Z</dcterms:modified>
</cp:coreProperties>
</file>