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Default Extension="wav" ContentType="audio/wav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6.4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 smtId="4294967295"/>
    </a:defPPr>
    <a:lvl1pPr marL="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 smtId="4294967295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100"/>
          <a:sy n="0" d="100"/>
        </p:scale>
        <p:origin x="0" y="0"/>
      </p:cViewPr>
    </p:cSldViewPr>
  </p:slideViewPr>
  <p:notesViewPr>
    <p:cSldViewPr>
      <p:cViewPr>
        <p:scale>
          <a:sx n="0" d="100"/>
          <a:sy n="0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subtitle style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 smtId="4294967295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 smtId="4294967295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 smtId="4294967295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 smtId="4294967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 smtId="4294967295"/>
            </a:lvl1pPr>
            <a:lvl2pPr>
              <a:defRPr sz="2400" smtId="4294967295"/>
            </a:lvl2pPr>
            <a:lvl3pPr>
              <a:defRPr sz="2000" smtId="4294967295"/>
            </a:lvl3pPr>
            <a:lvl4pPr>
              <a:defRPr sz="1800" smtId="4294967295"/>
            </a:lvl4pPr>
            <a:lvl5pPr>
              <a:defRPr sz="1800" smtId="4294967295"/>
            </a:lvl5pPr>
            <a:lvl6pPr>
              <a:defRPr sz="1800" smtId="4294967295"/>
            </a:lvl6pPr>
            <a:lvl7pPr>
              <a:defRPr sz="1800" smtId="4294967295"/>
            </a:lvl7pPr>
            <a:lvl8pPr>
              <a:defRPr sz="1800" smtId="4294967295"/>
            </a:lvl8pPr>
            <a:lvl9pPr>
              <a:defRPr sz="18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 smtId="4294967295"/>
            </a:lvl1pPr>
            <a:lvl2pPr marL="457200" indent="0">
              <a:buNone/>
              <a:defRPr sz="2000" b="1" smtId="4294967295"/>
            </a:lvl2pPr>
            <a:lvl3pPr marL="914400" indent="0">
              <a:buNone/>
              <a:defRPr sz="1800" b="1" smtId="4294967295"/>
            </a:lvl3pPr>
            <a:lvl4pPr marL="1371600" indent="0">
              <a:buNone/>
              <a:defRPr sz="1600" b="1" smtId="4294967295"/>
            </a:lvl4pPr>
            <a:lvl5pPr marL="1828800" indent="0">
              <a:buNone/>
              <a:defRPr sz="1600" b="1" smtId="4294967295"/>
            </a:lvl5pPr>
            <a:lvl6pPr marL="2286000" indent="0">
              <a:buNone/>
              <a:defRPr sz="1600" b="1" smtId="4294967295"/>
            </a:lvl6pPr>
            <a:lvl7pPr marL="2743200" indent="0">
              <a:buNone/>
              <a:defRPr sz="1600" b="1" smtId="4294967295"/>
            </a:lvl7pPr>
            <a:lvl8pPr marL="3200400" indent="0">
              <a:buNone/>
              <a:defRPr sz="1600" b="1" smtId="4294967295"/>
            </a:lvl8pPr>
            <a:lvl9pPr marL="3657600" indent="0">
              <a:buNone/>
              <a:defRPr sz="1600" b="1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 smtId="4294967295"/>
            </a:lvl1pPr>
            <a:lvl2pPr>
              <a:defRPr sz="2000" smtId="4294967295"/>
            </a:lvl2pPr>
            <a:lvl3pPr>
              <a:defRPr sz="1800" smtId="4294967295"/>
            </a:lvl3pPr>
            <a:lvl4pPr>
              <a:defRPr sz="1600" smtId="4294967295"/>
            </a:lvl4pPr>
            <a:lvl5pPr>
              <a:defRPr sz="1600" smtId="4294967295"/>
            </a:lvl5pPr>
            <a:lvl6pPr>
              <a:defRPr sz="1600" smtId="4294967295"/>
            </a:lvl6pPr>
            <a:lvl7pPr>
              <a:defRPr sz="1600" smtId="4294967295"/>
            </a:lvl7pPr>
            <a:lvl8pPr>
              <a:defRPr sz="1600" smtId="4294967295"/>
            </a:lvl8pPr>
            <a:lvl9pPr>
              <a:defRPr sz="16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smtId="4294967295"/>
            </a:lvl1pPr>
            <a:lvl2pPr>
              <a:defRPr sz="2800" smtId="4294967295"/>
            </a:lvl2pPr>
            <a:lvl3pPr>
              <a:defRPr sz="2400" smtId="4294967295"/>
            </a:lvl3pPr>
            <a:lvl4pPr>
              <a:defRPr sz="2000" smtId="4294967295"/>
            </a:lvl4pPr>
            <a:lvl5pPr>
              <a:defRPr sz="2000" smtId="4294967295"/>
            </a:lvl5pPr>
            <a:lvl6pPr>
              <a:defRPr sz="2000" smtId="4294967295"/>
            </a:lvl6pPr>
            <a:lvl7pPr>
              <a:defRPr sz="2000" smtId="4294967295"/>
            </a:lvl7pPr>
            <a:lvl8pPr>
              <a:defRPr sz="2000" smtId="4294967295"/>
            </a:lvl8pPr>
            <a:lvl9pPr>
              <a:defRPr sz="2000" smtId="4294967295"/>
            </a:lvl9pPr>
          </a:lstStyle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 smtId="4294967295"/>
            </a:lvl1pPr>
          </a:lstStyle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 smtId="4294967295"/>
            </a:lvl1pPr>
            <a:lvl2pPr marL="457200" indent="0">
              <a:buNone/>
              <a:defRPr sz="2800" smtId="4294967295"/>
            </a:lvl2pPr>
            <a:lvl3pPr marL="914400" indent="0">
              <a:buNone/>
              <a:defRPr sz="2400" smtId="4294967295"/>
            </a:lvl3pPr>
            <a:lvl4pPr marL="1371600" indent="0">
              <a:buNone/>
              <a:defRPr sz="2000" smtId="4294967295"/>
            </a:lvl4pPr>
            <a:lvl5pPr marL="1828800" indent="0">
              <a:buNone/>
              <a:defRPr sz="2000" smtId="4294967295"/>
            </a:lvl5pPr>
            <a:lvl6pPr marL="2286000" indent="0">
              <a:buNone/>
              <a:defRPr sz="2000" smtId="4294967295"/>
            </a:lvl6pPr>
            <a:lvl7pPr marL="2743200" indent="0">
              <a:buNone/>
              <a:defRPr sz="2000" smtId="4294967295"/>
            </a:lvl7pPr>
            <a:lvl8pPr marL="3200400" indent="0">
              <a:buNone/>
              <a:defRPr sz="2000" smtId="4294967295"/>
            </a:lvl8pPr>
            <a:lvl9pPr marL="3657600" indent="0">
              <a:buNone/>
              <a:defRPr sz="2000" smtId="4294967295"/>
            </a:lvl9pPr>
          </a:lstStyle>
          <a:p>
            <a:endParaRPr lang="en-US" smtId="4294967295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 smtId="4294967295"/>
            </a:lvl1pPr>
            <a:lvl2pPr marL="457200" indent="0">
              <a:buNone/>
              <a:defRPr sz="1200" smtId="4294967295"/>
            </a:lvl2pPr>
            <a:lvl3pPr marL="914400" indent="0">
              <a:buNone/>
              <a:defRPr sz="1000" smtId="4294967295"/>
            </a:lvl3pPr>
            <a:lvl4pPr marL="1371600" indent="0">
              <a:buNone/>
              <a:defRPr sz="900" smtId="4294967295"/>
            </a:lvl4pPr>
            <a:lvl5pPr marL="1828800" indent="0">
              <a:buNone/>
              <a:defRPr sz="900" smtId="4294967295"/>
            </a:lvl5pPr>
            <a:lvl6pPr marL="2286000" indent="0">
              <a:buNone/>
              <a:defRPr sz="900" smtId="4294967295"/>
            </a:lvl6pPr>
            <a:lvl7pPr marL="2743200" indent="0">
              <a:buNone/>
              <a:defRPr sz="900" smtId="4294967295"/>
            </a:lvl7pPr>
            <a:lvl8pPr marL="3200400" indent="0">
              <a:buNone/>
              <a:defRPr sz="900" smtId="4294967295"/>
            </a:lvl8pPr>
            <a:lvl9pPr marL="3657600" indent="0">
              <a:buNone/>
              <a:defRPr sz="900" smtId="4294967295"/>
            </a:lvl9pPr>
          </a:lstStyle>
          <a:p>
            <a:r>
              <a:rPr lang="en-US" smtClean="0" smtId="4294967295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8FD0B7A-F5DD-4F40-B4CB-3B2C354B893A}" type="datetimeFigureOut">
              <a:rPr lang="en-US" smtClean="0" smtId="4294967295"/>
              <a:t>Date</a:t>
            </a:fld>
            <a:endParaRPr lang="en-US" smtId="4294967295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smtId="4294967295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 smtId="4294967295"/>
              <a:t>Click to edit Master title style</a:t>
            </a:r>
            <a:endParaRPr lang="en-US" smtId="4294967295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 smtId="4294967295"/>
              <a:t>Click to edit Master text styles</a:t>
            </a:r>
          </a:p>
          <a:p>
            <a:pPr lvl="1"/>
            <a:r>
              <a:rPr lang="en-US" smtClean="0" smtId="4294967295"/>
              <a:t>Second level</a:t>
            </a:r>
          </a:p>
          <a:p>
            <a:pPr lvl="2"/>
            <a:r>
              <a:rPr lang="en-US" smtClean="0" smtId="4294967295"/>
              <a:t>Third level</a:t>
            </a:r>
          </a:p>
          <a:p>
            <a:pPr lvl="3"/>
            <a:r>
              <a:rPr lang="en-US" smtClean="0" smtId="4294967295"/>
              <a:t>Fourth level</a:t>
            </a:r>
          </a:p>
          <a:p>
            <a:pPr lvl="4"/>
            <a:r>
              <a:rPr lang="en-US" smtClean="0" smtId="4294967295"/>
              <a:t>Fifth level</a:t>
            </a:r>
            <a:endParaRPr lang="en-US" smtId="4294967295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 smtId="4294967295"/>
              <a:t>11/7/2009</a:t>
            </a:fld>
            <a:endParaRPr lang="en-US" smtId="4294967295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Id="4294967295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Id="42949672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 smtId="4294967295"/>
              <a:t>‹#›</a:t>
            </a:fld>
            <a:endParaRPr lang="en-US" smtId="429496729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 smtId="4294967295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 smtId="4294967295"/>
      </a:defPPr>
      <a:lvl1pPr marL="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 smtId="4294967295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audio" Target="../media/media1.wav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New Audio"/>
          <p:cNvPicPr>
            <a:picLocks noRot="1" noChangeAspect="1"/>
          </p:cNvPicPr>
          <p:nvPr>
            <a:wavAudioFile r:embed="rId3"/>
            <p:extLst/>
          </p:nvPr>
        </p:nvPicPr>
        <p:blipFill>
          <a:blip r:embed="rId2"/>
          <a:stretch>
            <a:fillRect/>
          </a:stretch>
        </p:blipFill>
        <p:spPr>
          <a:xfrm>
            <a:off x="635000" y="1905000"/>
            <a:ext cx="1270000" cy="1270000"/>
          </a:xfrm>
          <a:prstGeom prst="rect">
            <a:avLst/>
          </a:prstGeom>
        </p:spPr>
      </p:pic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16.4.0.0.</a:t>
            </a:r>
          </a:p>
          <a:p>
            <a:pPr algn="ctr"/>
            <a:r>
              <a:t>Copyright 2004-2016 Aspose Pty Ltd.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</p:cTn>
                        </p:par>
                        <p:par>
                          <p:cTn id="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" presetID="1" presetClass="mediacall" presetSubtype="0" fill="hold" grpId="0" nodeType="afterEffect">
                                  <p:childTnLst>
                                    <p:cmd type="call" cmd="playFrom(0.0)">
                                      <p:cBhvr>
                                        <p:cTn id="7" dur="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8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" grpId="0" animBg="1"/>
    </p:bldLst>
  </p:timing>
</p:sld>
</file>

<file path=ppt/tags/tag1.xml><?xml version="1.0" encoding="utf-8"?>
<p:tagLst xmlns:p="http://schemas.openxmlformats.org/presentationml/2006/main">
  <p:tag name="AS_OS" val="Microsoft Windows NT 6.3"/>
  <p:tag name="AS_RELEASE_DATE" val="2016.05.16"/>
  <p:tag name="AS_TITLE" val="Aspose.Slides for Java"/>
  <p:tag name="AS_VERSION" val="16.4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prstClr val="burlyWood">
                <a:tint val="50000"/>
                <a:satMod val="300000"/>
              </a:prstClr>
            </a:gs>
            <a:gs pos="35000">
              <a:prstClr val="burlyWood">
                <a:tint val="37000"/>
                <a:satMod val="300000"/>
              </a:prstClr>
            </a:gs>
            <a:gs pos="100000">
              <a:prstClr val="burlyWood">
                <a:tint val="15000"/>
                <a:satMod val="350000"/>
              </a:prstClr>
            </a:gs>
          </a:gsLst>
          <a:lin ang="16200000" scaled="1"/>
          <a:tileRect/>
        </a:gradFill>
        <a:gradFill rotWithShape="1">
          <a:gsLst>
            <a:gs pos="0">
              <a:prstClr val="burlyWood">
                <a:shade val="51000"/>
                <a:satMod val="130000"/>
              </a:prstClr>
            </a:gs>
            <a:gs pos="80000">
              <a:prstClr val="burlyWood">
                <a:shade val="93000"/>
                <a:satMod val="130000"/>
              </a:prstClr>
            </a:gs>
            <a:gs pos="100000">
              <a:prstClr val="burlyWood">
                <a:shade val="94000"/>
                <a:satMod val="135000"/>
              </a:prst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prstClr val="burlyWood">
                <a:tint val="40000"/>
                <a:satMod val="350000"/>
              </a:prstClr>
            </a:gs>
            <a:gs pos="40000">
              <a:prstClr val="burlyWood">
                <a:tint val="45000"/>
                <a:shade val="99000"/>
                <a:satMod val="350000"/>
              </a:prstClr>
            </a:gs>
            <a:gs pos="100000">
              <a:prstClr val="burlyWood">
                <a:shade val="20000"/>
                <a:satMod val="255000"/>
              </a:prst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prstClr val="burlyWood">
                <a:tint val="80000"/>
                <a:satMod val="300000"/>
              </a:prstClr>
            </a:gs>
            <a:gs pos="100000">
              <a:prstClr val="burlyWood">
                <a:shade val="30000"/>
                <a:satMod val="200000"/>
              </a:prstClr>
            </a:gs>
          </a:gsLst>
          <a:path path="circle">
            <a:fillToRect l="50000" t="50000" r="50000" b="50000"/>
          </a:path>
          <a:tileRect/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1</MMClips>
  <ScaleCrop>0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Office Theme</vt:lpstr>
      <vt:lpstr>Slide 1</vt:lpstr>
    </vt:vector>
  </TitlesOfParts>
  <LinksUpToDate>0</LinksUpToDate>
  <SharedDoc>0</SharedDoc>
  <HyperlinksChanged>0</HyperlinksChanged>
  <Application>Aspose.Slides for Java</Application>
  <AppVersion>16.0400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2016-06-16T20:28:58.015</cp:lastPrinted>
  <dcterms:created xsi:type="dcterms:W3CDTF">2016-06-16T20:28:58Z</dcterms:created>
  <dcterms:modified xsi:type="dcterms:W3CDTF">2016-06-16T15:28:59Z</dcterms:modified>
</cp:coreProperties>
</file>