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ellipse">
            <a:avLst/>
          </a:prstGeom>
          <a:solidFill>
            <a:srgbClr val="00000F"/>
          </a:solid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2016-06-17T02:05:34.761</cp:lastPrinted>
  <dcterms:created xsi:type="dcterms:W3CDTF">2016-06-17T02:05:34Z</dcterms:created>
  <dcterms:modified xsi:type="dcterms:W3CDTF">2016-06-16T21:05:36Z</dcterms:modified>
</cp:coreProperties>
</file>