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"/>
          <p:cNvGrpSpPr/>
          <p:nvPr/>
        </p:nvGrpSpPr>
        <p:grpSpPr>
          <a:xfrm>
            <a:off x="1270000" y="3810000"/>
            <a:ext cx="6350000" cy="508000"/>
            <a:chOff x="3175000" y="635000"/>
            <a:chExt cx="3810000" cy="3810000"/>
          </a:xfrm>
        </p:grpSpPr>
        <p:sp>
          <p:nvSpPr>
            <p:cNvPr id="3" name="New shape"/>
            <p:cNvSpPr/>
            <p:nvPr/>
          </p:nvSpPr>
          <p:spPr>
            <a:xfrm>
              <a:off x="3175000" y="635000"/>
              <a:ext cx="1270000" cy="127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4" name="New shape"/>
            <p:cNvSpPr/>
            <p:nvPr/>
          </p:nvSpPr>
          <p:spPr>
            <a:xfrm>
              <a:off x="5715000" y="635000"/>
              <a:ext cx="1270000" cy="127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5" name="New shape"/>
            <p:cNvSpPr/>
            <p:nvPr/>
          </p:nvSpPr>
          <p:spPr>
            <a:xfrm>
              <a:off x="3175000" y="3175000"/>
              <a:ext cx="1270000" cy="127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New shape"/>
            <p:cNvSpPr/>
            <p:nvPr/>
          </p:nvSpPr>
          <p:spPr>
            <a:xfrm>
              <a:off x="5715000" y="3175000"/>
              <a:ext cx="1270000" cy="127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2016-06-17T02:15:41.561</cp:lastPrinted>
  <dcterms:created xsi:type="dcterms:W3CDTF">2016-06-17T02:15:41Z</dcterms:created>
  <dcterms:modified xsi:type="dcterms:W3CDTF">2016-06-16T21:15:43Z</dcterms:modified>
</cp:coreProperties>
</file>