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905000"/>
            <a:ext cx="205740" cy="36576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2016-06-16T20:19:46.993</cp:lastPrinted>
  <dcterms:created xsi:type="dcterms:W3CDTF">2016-06-16T20:19:47Z</dcterms:created>
  <dcterms:modified xsi:type="dcterms:W3CDTF">2016-06-16T15:19:48Z</dcterms:modified>
</cp:coreProperties>
</file>