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635000" y="1905000"/>
            <a:ext cx="635000" cy="1905000"/>
          </a:xfrm>
          <a:prstGeom prst="rect">
            <a:avLst/>
          </a:prstGeom>
        </p:spPr>
      </p:pic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2016-06-16T20:24:15.262</cp:lastPrinted>
  <dcterms:created xsi:type="dcterms:W3CDTF">2016-06-16T20:24:15Z</dcterms:created>
  <dcterms:modified xsi:type="dcterms:W3CDTF">2016-06-16T15:24:17Z</dcterms:modified>
</cp:coreProperties>
</file>