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oleObject1.xlsx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leObject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2" progId="Excel.Sheet.12">
                  <p:embed/>
                </p:oleObj>
              </mc:Choice>
              <mc:Fallback>
                <p:oleObj spid="_x0000_s1038" r:id="rId2" progId="Excel.Shee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2014-06-16T16:11:55.667</cp:lastPrinted>
  <dcterms:created xsi:type="dcterms:W3CDTF">2014-06-16T16:11:55Z</dcterms:created>
  <dcterms:modified xsi:type="dcterms:W3CDTF">2016-06-16T20:30:26Z</dcterms:modified>
</cp:coreProperties>
</file>