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540000" y="4635500"/>
            <a:ext cx="5080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Watermark Text Watermark Text Watermark Text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0" y="4635500"/>
            <a:ext cx="5080000" cy="190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2016-06-17T03:42:43.056</cp:lastPrinted>
  <dcterms:created xsi:type="dcterms:W3CDTF">2016-06-17T03:42:43Z</dcterms:created>
  <dcterms:modified xsi:type="dcterms:W3CDTF">2016-06-16T22:42:44Z</dcterms:modified>
</cp:coreProperties>
</file>