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0" y="127000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New shape"/>
          <p:cNvSpPr/>
          <p:nvPr/>
        </p:nvSpPr>
        <p:spPr>
          <a:xfrm>
            <a:off x="1270000" y="3810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4" name="New connector"/>
          <p:cNvCxnSpPr>
            <a:stCxn id="2" idx="5"/>
            <a:endCxn id="3" idx="0"/>
          </p:cNvCxnSpPr>
          <p:nvPr/>
        </p:nvCxnSpPr>
        <p:spPr>
          <a:xfrm rot="5400000" flipV="1">
            <a:off x="766513" y="2671513"/>
            <a:ext cx="1455987" cy="820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2016-06-17T04:08:26.936</cp:lastPrinted>
  <dcterms:created xsi:type="dcterms:W3CDTF">2016-06-17T04:08:27Z</dcterms:created>
  <dcterms:modified xsi:type="dcterms:W3CDTF">2016-06-16T23:08:28Z</dcterms:modified>
</cp:coreProperties>
</file>