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952500" cy="1905000"/>
          </a:xfrm>
          <a:prstGeom prst="rect">
            <a:avLst/>
          </a:prstGeom>
          <a:pattFill prst="trellis">
            <a:fgClr>
              <a:srgbClr val="FFFF00"/>
            </a:fgClr>
            <a:bgClr>
              <a:srgbClr val="C0C0C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2016-06-17T02:35:28.431</cp:lastPrinted>
  <dcterms:created xsi:type="dcterms:W3CDTF">2016-06-17T02:35:28Z</dcterms:created>
  <dcterms:modified xsi:type="dcterms:W3CDTF">2016-06-16T21:35:30Z</dcterms:modified>
</cp:coreProperties>
</file>