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emf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635000" y="1905000"/>
            <a:ext cx="952500" cy="1905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2016-06-17T02:36:50.230</cp:lastPrinted>
  <dcterms:created xsi:type="dcterms:W3CDTF">2016-06-17T02:36:50Z</dcterms:created>
  <dcterms:modified xsi:type="dcterms:W3CDTF">2016-06-16T21:36:51Z</dcterms:modified>
</cp:coreProperties>
</file>