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7870-345F-449F-9035-C5B9D1B4A2B3}" type="datetimeFigureOut">
              <a:rPr lang="en-US" smtClean="0"/>
              <a:t>17-Jun-16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6B46-2407-4AEC-B133-55393313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2513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7870-345F-449F-9035-C5B9D1B4A2B3}" type="datetimeFigureOut">
              <a:rPr lang="en-US" smtClean="0"/>
              <a:t>17-Jun-16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6B46-2407-4AEC-B133-55393313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8922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7870-345F-449F-9035-C5B9D1B4A2B3}" type="datetimeFigureOut">
              <a:rPr lang="en-US" smtClean="0"/>
              <a:t>17-Jun-16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6B46-2407-4AEC-B133-55393313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6381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7870-345F-449F-9035-C5B9D1B4A2B3}" type="datetimeFigureOut">
              <a:rPr lang="en-US" smtClean="0"/>
              <a:t>17-Jun-16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6B46-2407-4AEC-B133-55393313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90136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7870-345F-449F-9035-C5B9D1B4A2B3}" type="datetimeFigureOut">
              <a:rPr lang="en-US" smtClean="0"/>
              <a:t>17-Jun-16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6B46-2407-4AEC-B133-55393313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9763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7870-345F-449F-9035-C5B9D1B4A2B3}" type="datetimeFigureOut">
              <a:rPr lang="en-US" smtClean="0"/>
              <a:t>17-Jun-16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6B46-2407-4AEC-B133-55393313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7627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7870-345F-449F-9035-C5B9D1B4A2B3}" type="datetimeFigureOut">
              <a:rPr lang="en-US" smtClean="0"/>
              <a:t>17-Jun-16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6B46-2407-4AEC-B133-55393313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9146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7870-345F-449F-9035-C5B9D1B4A2B3}" type="datetimeFigureOut">
              <a:rPr lang="en-US" smtClean="0"/>
              <a:t>17-Jun-16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6B46-2407-4AEC-B133-55393313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6425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7870-345F-449F-9035-C5B9D1B4A2B3}" type="datetimeFigureOut">
              <a:rPr lang="en-US" smtClean="0"/>
              <a:t>17-Jun-16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6B46-2407-4AEC-B133-55393313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7619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7870-345F-449F-9035-C5B9D1B4A2B3}" type="datetimeFigureOut">
              <a:rPr lang="en-US" smtClean="0"/>
              <a:t>17-Jun-16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6B46-2407-4AEC-B133-55393313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0153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7870-345F-449F-9035-C5B9D1B4A2B3}" type="datetimeFigureOut">
              <a:rPr lang="en-US" smtClean="0"/>
              <a:t>17-Jun-16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6B46-2407-4AEC-B133-55393313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2106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87870-345F-449F-9035-C5B9D1B4A2B3}" type="datetimeFigureOut">
              <a:rPr lang="en-US" smtClean="0"/>
              <a:t>17-Jun-16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A6B46-2407-4AEC-B133-55393313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86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Aspose Sample 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err="1" smtClean="0"/>
              <a:t>Aspose.Slides for .NET</a:t>
            </a:r>
            <a:endParaRPr lang="en-US"/>
          </a:p>
        </p:txBody>
      </p:sp>
      <p:sp>
        <p:nvSpPr>
          <p:cNvPr id="4" name="Rectangle 3" descr="Shape1"/>
          <p:cNvSpPr/>
          <p:nvPr/>
        </p:nvSpPr>
        <p:spPr>
          <a:xfrm>
            <a:off x="2057400" y="762000"/>
            <a:ext cx="1524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Shape1</a:t>
            </a:r>
            <a:endParaRPr lang="en-US" dirty="0"/>
          </a:p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4479841" y="3051623"/>
            <a:ext cx="184730" cy="754694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5334000" y="36004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281744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2.0.50727.5420"/>
  <p:tag name="AS_OS" val="Microsoft Windows NT 6.1.7601 Service Pack 1"/>
  <p:tag name="AS_RELEASE_DATE" val="2016.05.04"/>
  <p:tag name="AS_TITLE" val="Aspose.Slides for .NET 2.0"/>
  <p:tag name="AS_VERSION" val="16.4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Aspose Sample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Aspose Sample</dc:title>
  <dc:creator>Fatima</dc:creator>
  <cp:lastModifiedBy>DAWOOD RIAZ</cp:lastModifiedBy>
  <cp:revision>5</cp:revision>
  <dcterms:created xsi:type="dcterms:W3CDTF">2014-06-16T09:46:12Z</dcterms:created>
  <dcterms:modified xsi:type="dcterms:W3CDTF">2016-06-17T09:19:40Z</dcterms:modified>
</cp:coreProperties>
</file>