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635000" y="1270000"/>
            <a:ext cx="1905000" cy="952500"/>
          </a:xfrm>
          <a:prstGeom prst="rect">
            <a:avLst/>
          </a:prstGeom>
          <a:solidFill>
            <a:srgbClr val="000000"/>
          </a:solidFill>
          <a:ln w="190500">
            <a:solidFill>
              <a:srgbClr val="0000FF"/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This is Miter Join Style</a:t>
            </a:r>
          </a:p>
        </p:txBody>
      </p:sp>
      <p:sp>
        <p:nvSpPr>
          <p:cNvPr id="3" name="New shape"/>
          <p:cNvSpPr/>
          <p:nvPr/>
        </p:nvSpPr>
        <p:spPr>
          <a:xfrm>
            <a:off x="3810000" y="1270000"/>
            <a:ext cx="1905000" cy="952500"/>
          </a:xfrm>
          <a:prstGeom prst="rect">
            <a:avLst/>
          </a:prstGeom>
          <a:solidFill>
            <a:srgbClr val="000000"/>
          </a:solidFill>
          <a:ln w="190500">
            <a:solidFill>
              <a:srgbClr val="0000FF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This is Bevel Join Style</a:t>
            </a:r>
          </a:p>
        </p:txBody>
      </p:sp>
      <p:sp>
        <p:nvSpPr>
          <p:cNvPr id="4" name="New shape"/>
          <p:cNvSpPr/>
          <p:nvPr/>
        </p:nvSpPr>
        <p:spPr>
          <a:xfrm>
            <a:off x="635000" y="3175000"/>
            <a:ext cx="1905000" cy="952500"/>
          </a:xfrm>
          <a:prstGeom prst="rect">
            <a:avLst/>
          </a:prstGeom>
          <a:solidFill>
            <a:srgbClr val="000000"/>
          </a:solidFill>
          <a:ln w="190500">
            <a:solidFill>
              <a:srgbClr val="0000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This is Round Join Style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2016-06-17T02:30:38.901</cp:lastPrinted>
  <dcterms:created xsi:type="dcterms:W3CDTF">2016-06-17T02:30:38Z</dcterms:created>
  <dcterms:modified xsi:type="dcterms:W3CDTF">2016-06-16T21:30:40Z</dcterms:modified>
</cp:coreProperties>
</file>