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mp4" ContentType="video/mp4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Relationship Id="rId3" Type="http://schemas.openxmlformats.org/officeDocument/2006/relationships/video" Target="../media/media1.mp4" /><Relationship Id="rId4" Type="http://schemas.microsoft.com/office/2007/relationships/media" Target="../media/media1.mp4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>
            <a:hlinkClick invalidUrl="" action="ppaction://media" tgtFrame="" tooltip=""/>
          </p:cNvPr>
          <p:cNvPicPr/>
          <p:nvPr>
            <a:videoFile r:link="rId3"/>
            <p:extLst>
              <p:ext uri="{DAA4B4D4-6D71-4841-9C94-3DE7FCFB9230}">
                <media xmlns:d2p1="http://schemas.openxmlformats.org/officeDocument/2006/relationships" xmlns="http://schemas.microsoft.com/office/powerpoint/2010/main" d2p1:embed="rId4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635000" y="1905000"/>
            <a:ext cx="3810000" cy="190500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2016-06-17T00:14:58.197</cp:lastPrinted>
  <dcterms:created xsi:type="dcterms:W3CDTF">2016-06-17T00:14:58Z</dcterms:created>
  <dcterms:modified xsi:type="dcterms:W3CDTF">2016-06-16T19:15:00Z</dcterms:modified>
</cp:coreProperties>
</file>