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descr="User Defind"/>
          <p:cNvSpPr/>
          <p:nvPr/>
        </p:nvSpPr>
        <p:spPr>
          <a:xfrm>
            <a:off x="635000" y="508000"/>
            <a:ext cx="1905000" cy="6350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New shape" descr="User Defind"/>
          <p:cNvSpPr/>
          <p:nvPr/>
        </p:nvSpPr>
        <p:spPr>
          <a:xfrm>
            <a:off x="2032000" y="508000"/>
            <a:ext cx="1905000" cy="6350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2016-06-17T03:28:27.377</cp:lastPrinted>
  <dcterms:created xsi:type="dcterms:W3CDTF">2016-06-17T03:28:27Z</dcterms:created>
  <dcterms:modified xsi:type="dcterms:W3CDTF">2016-06-16T22:28:28Z</dcterms:modified>
</cp:coreProperties>
</file>