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14.4.0.0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000" p14:dur="800">
        <p:circle/>
      </p:transition>
    </mc:Choice>
    <mc:Fallback>
      <p:transition spd="slow" advTm="3000">
        <p:circl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14.4.0.0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8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 advTm="5000">
    <p:comb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14.4.0.0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7000" p14:dur="1200">
        <p:zoom dir="in"/>
      </p:transition>
    </mc:Choice>
    <mc:Fallback>
      <p:transition spd="slow" advTm="7000">
        <p:zoom dir="in"/>
      </p:transition>
    </mc:Fallback>
  </mc:AlternateContent>
  <p:timing/>
</p:sld>
</file>

<file path=ppt/tags/tag1.xml><?xml version="1.0" encoding="utf-8"?>
<p:tagLst xmlns:p="http://schemas.openxmlformats.org/presentationml/2006/main">
  <p:tag name="AS_NET" val="2.0.50727.4971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27</Paragraphs>
  <Slides>3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4">
      <vt:lpstr>Office Theme</vt:lpstr>
      <vt:lpstr>Slide 1</vt:lpstr>
      <vt:lpstr>Aspose.Slides for .NET</vt:lpstr>
      <vt:lpstr>Slide 3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Slide 1</dc:title>
  <cp:lastModifiedBy>Pc User</cp:lastModifiedBy>
  <cp:revision>1</cp:revision>
  <cp:lastPrinted>2014-02-21T18:36:38.000</cp:lastPrinted>
  <dcterms:created xsi:type="dcterms:W3CDTF">2014-02-21T13:27:25Z</dcterms:created>
  <dcterms:modified xsi:type="dcterms:W3CDTF">2016-06-16T10:04:03Z</dcterms:modified>
</cp:coreProperties>
</file>