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6.4.0.0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custDataLst>
    <p:tags r:id="rId5"/>
  </p:custDataLst>
  <p:defaultTextStyle>
    <a:defPPr algn="l" rtl="0" eaLnBrk="1" hangingPunct="1">
      <a:defRPr kumimoji="0">
        <a:ea typeface="Arial"/>
      </a:defRPr>
    </a:defPPr>
    <a:lvl1pPr marL="0" indent="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1pPr>
    <a:lvl2pPr marL="457200" indent="-45720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2pPr>
    <a:lvl3pPr marL="914400" indent="-91440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3pPr>
    <a:lvl4pPr marL="1371600" indent="-137160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4pPr>
    <a:lvl5pPr marL="1828800" indent="-182880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0" d="100"/>
          <a:sy n="0" d="100"/>
        </p:scale>
        <p:origin x="0" y="0"/>
      </p:cViewPr>
    </p:cSldViewPr>
  </p:notesViewPr>
  <p:gridSpacing cx="73736200" cy="7373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tags" Target="tags/tag1.xml" /><Relationship Id="rId6" Type="http://schemas.openxmlformats.org/officeDocument/2006/relationships/presProps" Target="presProps.xml" /><Relationship Id="rId7" Type="http://schemas.openxmlformats.org/officeDocument/2006/relationships/viewProps" Target="viewProps.xml" /><Relationship Id="rId8" Type="http://schemas.openxmlformats.org/officeDocument/2006/relationships/theme" Target="theme/theme1.xml" /><Relationship Id="rId9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>
            <a:pPr lvl="0"/>
            <a:r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no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>
            <a:pPr lvl="0"/>
            <a:r>
              <a:rPr sz="1200">
                <a:solidFill>
                  <a:srgbClr val="898989"/>
                </a:solidFill>
              </a:rPr>
              <a:t>*</a:t>
            </a:r>
          </a:p>
        </p:txBody>
      </p:sp>
      <p:sp>
        <p:nvSpPr>
          <p:cNvPr id="10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>
            <a:endParaRPr/>
          </a:p>
        </p:txBody>
      </p:sp>
      <p:sp>
        <p:nvSpPr>
          <p:cNvPr id="10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>
            <a:pPr lvl="0" algn="r"/>
            <a:r>
              <a:rPr sz="1200">
                <a:solidFill>
                  <a:srgbClr val="898989"/>
                </a:solidFill>
              </a:rPr>
              <a:t>*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/>
  <p:timing/>
  <p:txStyles>
    <p:titleStyle>
      <a:lvl1pPr marL="0" indent="0" algn="ctr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0" i="0" u="none">
          <a:solidFill>
            <a:schemeClr val="tx1"/>
          </a:solidFill>
          <a:latin typeface="Calibri" pitchFamily="2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•"/>
        <a:defRPr kumimoji="0" sz="3200" b="0" i="0" u="none">
          <a:solidFill>
            <a:schemeClr val="tx1"/>
          </a:solidFill>
          <a:latin typeface="Calibri" pitchFamily="2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–"/>
        <a:defRPr kumimoji="0" sz="2800" b="0" i="0" u="none">
          <a:solidFill>
            <a:schemeClr val="tx1"/>
          </a:solidFill>
          <a:latin typeface="Calibri" pitchFamily="2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•"/>
        <a:defRPr kumimoji="0" sz="2400" b="0" i="0" u="none">
          <a:solidFill>
            <a:schemeClr val="tx1"/>
          </a:solidFill>
          <a:latin typeface="Calibri" pitchFamily="2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–"/>
        <a:defRPr kumimoji="0" sz="2000" b="0" i="0" u="none">
          <a:solidFill>
            <a:schemeClr val="tx1"/>
          </a:solidFill>
          <a:latin typeface="Calibri" pitchFamily="2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»"/>
        <a:defRPr kumimoji="0" sz="2000" b="0" i="0" u="none">
          <a:solidFill>
            <a:schemeClr val="tx1"/>
          </a:solidFill>
          <a:latin typeface="Calibri" pitchFamily="2" charset="0"/>
        </a:defRPr>
      </a:lvl5pPr>
    </p:bodyStyle>
    <p:other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1pPr>
      <a:lvl2pPr marL="4572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2pPr>
      <a:lvl3pPr marL="9144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3pPr>
      <a:lvl4pPr marL="13716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4pPr>
      <a:lvl5pPr marL="18288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5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050" name="TextBox 3"/>
          <p:cNvSpPr/>
          <p:nvPr/>
        </p:nvSpPr>
        <p:spPr>
          <a:xfrm>
            <a:off x="609600" y="609600"/>
            <a:ext cx="3429000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marL="342900" lvl="0" indent="-342900">
              <a:buChar char="•"/>
            </a:pPr>
            <a:r>
              <a:rPr>
                <a:solidFill>
                  <a:srgbClr val="FF0000"/>
                </a:solidFill>
              </a:rPr>
              <a:t>Text Box</a:t>
            </a:r>
          </a:p>
          <a:p>
            <a:pPr marL="342900" lvl="0" indent="-342900">
              <a:buChar char="•"/>
            </a:pPr>
            <a:r>
              <a:rPr>
                <a:solidFill>
                  <a:srgbClr val="953735"/>
                </a:solidFill>
              </a:rPr>
              <a:t>Hi There</a:t>
            </a:r>
          </a:p>
        </p:txBody>
      </p:sp>
      <p:sp>
        <p:nvSpPr>
          <p:cNvPr id="2051" name="TextBox 4"/>
          <p:cNvSpPr/>
          <p:nvPr/>
        </p:nvSpPr>
        <p:spPr>
          <a:xfrm>
            <a:off x="1371600" y="1905000"/>
            <a:ext cx="6019800" cy="830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lvl="0"/>
            <a:r>
              <a:rPr sz="4800">
                <a:solidFill>
                  <a:srgbClr val="558ED5"/>
                </a:solidFill>
              </a:rPr>
              <a:t>Aspose.Slides for .NET</a:t>
            </a:r>
          </a:p>
        </p:txBody>
      </p:sp>
      <p:grpSp>
        <p:nvGrpSpPr>
          <p:cNvPr id="2052" name="Group 7"/>
          <p:cNvGrpSpPr/>
          <p:nvPr/>
        </p:nvGrpSpPr>
        <p:grpSpPr>
          <a:xfrm>
            <a:off x="2324100" y="3608388"/>
            <a:ext cx="6057900" cy="2057400"/>
            <a:chExt cx="832307150" cy="832307150"/>
          </a:xfrm>
        </p:grpSpPr>
        <p:sp>
          <p:nvSpPr>
            <p:cNvPr id="2053" name="Rectangle 5"/>
            <p:cNvSpPr/>
            <p:nvPr/>
          </p:nvSpPr>
          <p:spPr>
            <a:xfrm>
              <a:off x="0" y="173747658"/>
              <a:ext cx="434474838" cy="647350006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rgbClr val="385D8A"/>
              </a:solidFill>
              <a:miter lim="800000"/>
            </a:ln>
          </p:spPr>
          <p:txBody>
            <a:bodyPr anchor="ctr" anchorCtr="0">
              <a:noAutofit/>
            </a:bodyPr>
            <a:lstStyle/>
            <a:p>
              <a:endParaRPr/>
            </a:p>
          </p:txBody>
        </p:sp>
        <p:sp>
          <p:nvSpPr>
            <p:cNvPr id="2054" name="Oval 6"/>
            <p:cNvSpPr/>
            <p:nvPr/>
          </p:nvSpPr>
          <p:spPr>
            <a:xfrm>
              <a:off x="518229007" y="0"/>
              <a:ext cx="314078169" cy="83230715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85D8A"/>
              </a:solidFill>
              <a:miter lim="800000"/>
            </a:ln>
          </p:spPr>
          <p:txBody>
            <a:bodyPr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205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2.0 14.1.2.0</a:t>
            </a:r>
          </a:p>
          <a:p>
            <a:pPr algn="ctr"/>
            <a:r>
              <a:t>Copyright 2004-2014 Aspose Pty Ltd.</a:t>
            </a:r>
          </a:p>
        </p:txBody>
      </p:sp>
      <p:sp>
        <p:nvSpPr>
          <p:cNvPr id="205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16.4.0.0.</a:t>
            </a:r>
          </a:p>
          <a:p>
            <a:pPr algn="ctr"/>
            <a:r>
              <a:t>Copyright 2004-2016 Aspose Pty Ltd.</a:t>
            </a:r>
          </a:p>
        </p:txBody>
      </p:sp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074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>
                <a:solidFill>
                  <a:schemeClr val="tx1"/>
                </a:solidFill>
                <a:latin typeface="Calibri" pitchFamily="2" charset="0"/>
              </a:defRPr>
            </a:lvl1pPr>
          </a:lstStyle>
          <a:p>
            <a:pPr lvl="0"/>
            <a:r>
              <a:rPr>
                <a:solidFill>
                  <a:srgbClr val="558ED5"/>
                </a:solidFill>
              </a:rPr>
              <a:t>Aspose.Slides for .NET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defRPr kumimoji="0" sz="32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defRPr kumimoji="0" sz="2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defRPr kumimoji="0" sz="24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defRPr kumimoji="0" sz="20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defRPr kumimoji="0" sz="20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lvl="0"/>
            <a:r>
              <a:rPr>
                <a:solidFill>
                  <a:srgbClr val="FF0000"/>
                </a:solidFill>
              </a:rPr>
              <a:t>Welcome</a:t>
            </a:r>
          </a:p>
          <a:p>
            <a:pPr lvl="0"/>
            <a:r>
              <a:rPr>
                <a:solidFill>
                  <a:srgbClr val="376092"/>
                </a:solidFill>
              </a:rPr>
              <a:t>Hello World</a:t>
            </a:r>
          </a:p>
        </p:txBody>
      </p:sp>
      <p:sp>
        <p:nvSpPr>
          <p:cNvPr id="307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2.0 14.1.2.0</a:t>
            </a:r>
          </a:p>
          <a:p>
            <a:pPr algn="ctr"/>
            <a:r>
              <a:t>Copyright 2004-2014 Aspose Pty Ltd.</a:t>
            </a:r>
          </a:p>
        </p:txBody>
      </p:sp>
      <p:sp>
        <p:nvSpPr>
          <p:cNvPr id="3077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16.4.0.0.</a:t>
            </a:r>
          </a:p>
          <a:p>
            <a:pPr algn="ctr"/>
            <a:r>
              <a:t>Copyright 2004-2016 Aspose Pty Ltd.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/>
</p:sld>
</file>

<file path=ppt/slides/slide3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050" name="TextBox 3"/>
          <p:cNvSpPr/>
          <p:nvPr/>
        </p:nvSpPr>
        <p:spPr>
          <a:xfrm>
            <a:off x="609600" y="609600"/>
            <a:ext cx="3429000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marL="342900" lvl="0" indent="-342900">
              <a:buChar char="•"/>
            </a:pPr>
            <a:r>
              <a:rPr>
                <a:solidFill>
                  <a:srgbClr val="FF0000"/>
                </a:solidFill>
              </a:rPr>
              <a:t>Text Box</a:t>
            </a:r>
          </a:p>
          <a:p>
            <a:pPr marL="342900" lvl="0" indent="-342900">
              <a:buChar char="•"/>
            </a:pPr>
            <a:r>
              <a:rPr>
                <a:solidFill>
                  <a:srgbClr val="953735"/>
                </a:solidFill>
              </a:rPr>
              <a:t>Hi There</a:t>
            </a:r>
          </a:p>
        </p:txBody>
      </p:sp>
      <p:sp>
        <p:nvSpPr>
          <p:cNvPr id="2051" name="TextBox 4"/>
          <p:cNvSpPr/>
          <p:nvPr/>
        </p:nvSpPr>
        <p:spPr>
          <a:xfrm>
            <a:off x="1371600" y="1905000"/>
            <a:ext cx="6019800" cy="830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lvl="0"/>
            <a:r>
              <a:rPr sz="4800">
                <a:solidFill>
                  <a:srgbClr val="558ED5"/>
                </a:solidFill>
              </a:rPr>
              <a:t>Aspose.Slides for .NET</a:t>
            </a:r>
          </a:p>
        </p:txBody>
      </p:sp>
      <p:grpSp>
        <p:nvGrpSpPr>
          <p:cNvPr id="2" name="Group 7"/>
          <p:cNvGrpSpPr/>
          <p:nvPr/>
        </p:nvGrpSpPr>
        <p:grpSpPr>
          <a:xfrm>
            <a:off x="2324100" y="3608388"/>
            <a:ext cx="6057900" cy="2057400"/>
            <a:chExt cx="832307150" cy="832307150"/>
          </a:xfrm>
        </p:grpSpPr>
        <p:sp>
          <p:nvSpPr>
            <p:cNvPr id="2053" name="Rectangle 5"/>
            <p:cNvSpPr/>
            <p:nvPr/>
          </p:nvSpPr>
          <p:spPr>
            <a:xfrm>
              <a:off x="0" y="173747658"/>
              <a:ext cx="434474838" cy="647350006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rgbClr val="385D8A"/>
              </a:solidFill>
              <a:miter lim="800000"/>
            </a:ln>
          </p:spPr>
          <p:txBody>
            <a:bodyPr anchor="ctr" anchorCtr="0">
              <a:noAutofit/>
            </a:bodyPr>
            <a:lstStyle/>
            <a:p>
              <a:endParaRPr/>
            </a:p>
          </p:txBody>
        </p:sp>
        <p:sp>
          <p:nvSpPr>
            <p:cNvPr id="2054" name="Oval 6"/>
            <p:cNvSpPr/>
            <p:nvPr/>
          </p:nvSpPr>
          <p:spPr>
            <a:xfrm>
              <a:off x="518229007" y="0"/>
              <a:ext cx="314078169" cy="83230715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85D8A"/>
              </a:solidFill>
              <a:miter lim="800000"/>
            </a:ln>
          </p:spPr>
          <p:txBody>
            <a:bodyPr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205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2.0 14.1.2.0</a:t>
            </a:r>
          </a:p>
          <a:p>
            <a:pPr algn="ctr"/>
            <a:r>
              <a:t>Copyright 2004-2014 Aspose Pty Ltd.</a:t>
            </a:r>
          </a:p>
        </p:txBody>
      </p:sp>
      <p:sp>
        <p:nvSpPr>
          <p:cNvPr id="205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16.4.0.0.</a:t>
            </a:r>
          </a:p>
          <a:p>
            <a:pPr algn="ctr"/>
            <a:r>
              <a:t>Copyright 2004-2016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2.0.50727.5472"/>
  <p:tag name="AS_OS" val="Microsoft Windows NT 6.3"/>
  <p:tag name="AS_RELEASE_DATE" val="2016.05.16"/>
  <p:tag name="AS_TITLE" val="Aspose.Slides for Java"/>
  <p:tag name="AS_VERSION" val="16.4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</a:extraClrScheme>
  </a:extraClrSchemeLst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18</Paragraphs>
  <Slides>3</Slides>
  <Notes>0</Notes>
  <TotalTime>3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4">
      <vt:lpstr>Office Theme</vt:lpstr>
      <vt:lpstr>Slide 1</vt:lpstr>
      <vt:lpstr>Aspose.Slides for .NET</vt:lpstr>
      <vt:lpstr>Slide 3</vt:lpstr>
    </vt:vector>
  </TitlesOfParts>
  <LinksUpToDate>0</LinksUpToDate>
  <SharedDoc>0</SharedDoc>
  <HyperlinksChanged>0</HyperlinksChanged>
  <Application>Aspose.Slides for Java</Application>
  <AppVersion>16.0400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Slide 1</dc:title>
  <cp:lastModifiedBy>Pc User</cp:lastModifiedBy>
  <cp:revision>1</cp:revision>
  <cp:lastPrinted>2014-02-21T18:36:38.000</cp:lastPrinted>
  <dcterms:created xsi:type="dcterms:W3CDTF">2014-02-21T13:27:25Z</dcterms:created>
  <dcterms:modified xsi:type="dcterms:W3CDTF">2016-06-16T09:42:24Z</dcterms:modified>
</cp:coreProperties>
</file>