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16387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388" name="Group 4"/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16389" name="Oval 5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0" name="Oval 6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1" name="Oval 7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2" name="Oval 8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3" name="Oval 9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4" name="Freeform 10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5" name="Freeform 11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6" name="Freeform 12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7" name="Freeform 13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8" name="Freeform 14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9" name="Oval 15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00" name="Group 16"/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16401" name="Oval 17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2" name="Oval 18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3" name="Oval 19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" name="Oval 20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" name="Oval 21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6" name="Oval 22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7" name="Oval 23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8" name="Oval 24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9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0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1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2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3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4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5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6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7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8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19" name="Group 35"/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16420" name="Freeform 36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1" name="Freeform 37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2" name="Freeform 38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3" name="Freeform 39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4" name="Freeform 40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5" name="Freeform 41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6" name="Freeform 42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7" name="Freeform 43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8" name="Freeform 44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9" name="Freeform 45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0" name="Freeform 46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1" name="Oval 47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2" name="Oval 48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3" name="Oval 49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4" name="Oval 50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5" name="Oval 51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6" name="Oval 52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37" name="Group 53"/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6438" name="Freeform 54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9" name="Freeform 55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0" name="Freeform 56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1" name="Freeform 57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2" name="Freeform 58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3" name="Freeform 59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4" name="Freeform 60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445" name="Group 61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6446" name="Oval 62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47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48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49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6450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451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452" name="Rectangle 68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AB735F9-1465-49C8-9812-CE0D68338D28}" type="datetimeFigureOut">
              <a:rPr lang="en-US"/>
              <a:pPr/>
              <a:t>13/06/16</a:t>
            </a:fld>
            <a:endParaRPr lang="en-US"/>
          </a:p>
        </p:txBody>
      </p:sp>
      <p:sp>
        <p:nvSpPr>
          <p:cNvPr id="16453" name="Rectangle 69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454" name="Rectangle 7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E731920-0BDE-46C6-A859-AC50908022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D77D96-391A-4375-818D-5522124446A4}" type="datetimeFigureOut">
              <a:rPr lang="en-US"/>
              <a:pPr/>
              <a:t>13/06/16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9AE5A-0E4F-467E-AF32-A672A8FDA1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D86CB1-7F68-4C87-8C62-F680E379926D}" type="datetimeFigureOut">
              <a:rPr lang="en-US"/>
              <a:pPr/>
              <a:t>13/06/16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DC653E-2CE4-456A-94C1-725A3557A1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184A04-54A4-472F-8B4D-A875DADF2067}" type="datetimeFigureOut">
              <a:rPr lang="en-US"/>
              <a:pPr/>
              <a:t>13/06/16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80B40-C4F3-419F-88D2-FD9CF6DA8C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C6A98F-5A40-4A42-A5B0-0D7DB493E056}" type="datetimeFigureOut">
              <a:rPr lang="en-US"/>
              <a:pPr/>
              <a:t>13/06/16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33D397-79CF-4573-BF78-59E25B2D9C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A54017-AAA9-4966-88B6-61C08F322DD4}" type="datetimeFigureOut">
              <a:rPr lang="en-US"/>
              <a:pPr/>
              <a:t>13/06/16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AE48EC-5505-4A06-91B6-DB50510D79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4BFD42-95A8-491B-8FD5-5033584B4632}" type="datetimeFigureOut">
              <a:rPr lang="en-US"/>
              <a:pPr/>
              <a:t>13/06/16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49084-8E58-435F-AB9E-D541B48C48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1ED480-B474-4FF1-A8A6-8BA796E9C451}" type="datetimeFigureOut">
              <a:rPr lang="en-US"/>
              <a:pPr/>
              <a:t>13/06/16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1212CD-3FB2-417E-A700-9C6635A9CD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5DBBBC-4629-4D4F-82EF-EF2844C56C4D}" type="datetimeFigureOut">
              <a:rPr lang="en-US"/>
              <a:pPr/>
              <a:t>13/06/16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19197-F007-4A2B-9395-55DB509241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115FD5-6359-42C4-923E-C0F966879EE2}" type="datetimeFigureOut">
              <a:rPr lang="en-US"/>
              <a:pPr/>
              <a:t>13/06/16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F36FD-4A21-4390-9F90-388F6D0F0C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E2472-C22E-4089-9160-E8F32CC63BB8}" type="datetimeFigureOut">
              <a:rPr lang="en-US"/>
              <a:pPr/>
              <a:t>13/06/16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814312-7F1D-46D1-B99C-1D90EA0C37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reeform 2"/>
          <p:cNvSpPr>
            <a:spLocks/>
          </p:cNvSpPr>
          <p:nvPr/>
        </p:nvSpPr>
        <p:spPr bwMode="hidden">
          <a:xfrm>
            <a:off x="6627813" y="6429375"/>
            <a:ext cx="285750" cy="209550"/>
          </a:xfrm>
          <a:custGeom>
            <a:avLst/>
            <a:gdLst/>
            <a:ahLst/>
            <a:cxnLst>
              <a:cxn ang="0">
                <a:pos x="0" y="132"/>
              </a:cxn>
              <a:cxn ang="0">
                <a:pos x="29" y="132"/>
              </a:cxn>
              <a:cxn ang="0">
                <a:pos x="77" y="108"/>
              </a:cxn>
              <a:cxn ang="0">
                <a:pos x="119" y="78"/>
              </a:cxn>
              <a:cxn ang="0">
                <a:pos x="155" y="48"/>
              </a:cxn>
              <a:cxn ang="0">
                <a:pos x="179" y="12"/>
              </a:cxn>
              <a:cxn ang="0">
                <a:pos x="173" y="6"/>
              </a:cxn>
              <a:cxn ang="0">
                <a:pos x="167" y="0"/>
              </a:cxn>
              <a:cxn ang="0">
                <a:pos x="137" y="42"/>
              </a:cxn>
              <a:cxn ang="0">
                <a:pos x="101" y="78"/>
              </a:cxn>
              <a:cxn ang="0">
                <a:pos x="53" y="108"/>
              </a:cxn>
              <a:cxn ang="0">
                <a:pos x="0" y="132"/>
              </a:cxn>
              <a:cxn ang="0">
                <a:pos x="0" y="132"/>
              </a:cxn>
            </a:cxnLst>
            <a:rect l="0" t="0" r="r" b="b"/>
            <a:pathLst>
              <a:path w="179" h="132">
                <a:moveTo>
                  <a:pt x="0" y="132"/>
                </a:moveTo>
                <a:lnTo>
                  <a:pt x="29" y="132"/>
                </a:lnTo>
                <a:lnTo>
                  <a:pt x="77" y="108"/>
                </a:lnTo>
                <a:lnTo>
                  <a:pt x="119" y="78"/>
                </a:lnTo>
                <a:lnTo>
                  <a:pt x="155" y="48"/>
                </a:lnTo>
                <a:lnTo>
                  <a:pt x="179" y="12"/>
                </a:lnTo>
                <a:lnTo>
                  <a:pt x="173" y="6"/>
                </a:lnTo>
                <a:lnTo>
                  <a:pt x="167" y="0"/>
                </a:lnTo>
                <a:lnTo>
                  <a:pt x="137" y="42"/>
                </a:lnTo>
                <a:lnTo>
                  <a:pt x="101" y="78"/>
                </a:lnTo>
                <a:lnTo>
                  <a:pt x="53" y="108"/>
                </a:lnTo>
                <a:lnTo>
                  <a:pt x="0" y="132"/>
                </a:lnTo>
                <a:lnTo>
                  <a:pt x="0" y="132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87843"/>
                  <a:invGamma/>
                </a:schemeClr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5363" name="Group 3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15364" name="Freeform 4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365" name="Group 5"/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15366" name="Oval 6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67" name="Oval 7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68" name="Oval 8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69" name="Oval 9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" name="Oval 10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" name="Freeform 11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2" name="Freeform 12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3" name="Freeform 13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4" name="Freeform 14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5" name="Freeform 15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6" name="Oval 16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77" name="Group 17"/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15378" name="Oval 18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9" name="Oval 19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0" name="Oval 20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1" name="Oval 21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2" name="Oval 22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3" name="Oval 23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4" name="Oval 24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5" name="Oval 25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6" name="Freeform 26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7" name="Freeform 27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8" name="Freeform 28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9" name="Freeform 29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0" name="Freeform 30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1" name="Freeform 31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2" name="Freeform 32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3" name="Freeform 33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4" name="Freeform 34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5" name="Freeform 35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96" name="Group 36"/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15397" name="Freeform 37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8" name="Freeform 38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9" name="Freeform 39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0" name="Freeform 40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1" name="Freeform 41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2" name="Freeform 42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3" name="Freeform 43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4" name="Freeform 44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5" name="Freeform 45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6" name="Freeform 46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7" name="Freeform 47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8" name="Oval 48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9" name="Oval 49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0" name="Oval 50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1" name="Oval 51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2" name="Oval 52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3" name="Oval 53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414" name="Group 54"/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5415" name="Freeform 55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6" name="Freeform 56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7" name="Freeform 57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8" name="Freeform 58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9" name="Freeform 59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20" name="Freeform 60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21" name="Freeform 61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5422" name="Group 62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5423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24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25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26" name="Oval 66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5427" name="Rectangle 6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42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29" name="Rectangle 6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75829D23-D5C5-4532-A903-E7A1A930AAC6}" type="datetimeFigureOut">
              <a:rPr lang="en-US"/>
              <a:pPr/>
              <a:t>13/06/16</a:t>
            </a:fld>
            <a:endParaRPr lang="en-US"/>
          </a:p>
        </p:txBody>
      </p:sp>
      <p:sp>
        <p:nvSpPr>
          <p:cNvPr id="15430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5431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5B5D8AA1-506C-44E5-AA0C-EE41E52E30D3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 anchorCtr="0"/>
          <a:lstStyle/>
          <a:p>
            <a:r>
              <a:rPr lang="en-US" sz="5400"/>
              <a:t>Aspose.Slides for Java</a:t>
            </a:r>
          </a:p>
        </p:txBody>
      </p:sp>
      <p:sp>
        <p:nvSpPr>
          <p:cNvPr id="13314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en-US" b="1">
                <a:solidFill>
                  <a:srgbClr val="FF0000"/>
                </a:solidFill>
              </a:rPr>
              <a:t>Test File</a:t>
            </a:r>
          </a:p>
        </p:txBody>
      </p:sp>
      <p:pic>
        <p:nvPicPr>
          <p:cNvPr id="13315" name="Picture 3" descr="aspose-log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13" y="3167063"/>
            <a:ext cx="18573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0" y="2743200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Slide 2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08570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0" y="2743200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Slide 3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7206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0" y="2743200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Slide 4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9880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0" y="2743200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Slide 5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87839371"/>
      </p:ext>
    </p:extLst>
  </p:cSld>
  <p:clrMapOvr>
    <a:masterClrMapping/>
  </p:clrMapOvr>
</p:sld>
</file>

<file path=ppt/theme/theme1.xml><?xml version="1.0" encoding="utf-8"?>
<a:theme xmlns:a="http://schemas.openxmlformats.org/drawingml/2006/main" name="Ripple">
  <a:themeElements>
    <a:clrScheme name="Ripple 3">
      <a:dk1>
        <a:srgbClr val="008AE8"/>
      </a:dk1>
      <a:lt1>
        <a:srgbClr val="FFFFFF"/>
      </a:lt1>
      <a:dk2>
        <a:srgbClr val="0068AE"/>
      </a:dk2>
      <a:lt2>
        <a:srgbClr val="CCECFF"/>
      </a:lt2>
      <a:accent1>
        <a:srgbClr val="009999"/>
      </a:accent1>
      <a:accent2>
        <a:srgbClr val="0088E4"/>
      </a:accent2>
      <a:accent3>
        <a:srgbClr val="AAB9D3"/>
      </a:accent3>
      <a:accent4>
        <a:srgbClr val="DADADA"/>
      </a:accent4>
      <a:accent5>
        <a:srgbClr val="AACACA"/>
      </a:accent5>
      <a:accent6>
        <a:srgbClr val="007BCF"/>
      </a:accent6>
      <a:hlink>
        <a:srgbClr val="99FF99"/>
      </a:hlink>
      <a:folHlink>
        <a:srgbClr val="AFE1FF"/>
      </a:folHlink>
    </a:clrScheme>
    <a:fontScheme name="Rip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ipple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0099FF"/>
        </a:accent1>
        <a:accent2>
          <a:srgbClr val="006699"/>
        </a:accent2>
        <a:accent3>
          <a:srgbClr val="AAACB1"/>
        </a:accent3>
        <a:accent4>
          <a:srgbClr val="DADADA"/>
        </a:accent4>
        <a:accent5>
          <a:srgbClr val="AACAFF"/>
        </a:accent5>
        <a:accent6>
          <a:srgbClr val="005C8A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6D9D97"/>
        </a:accent1>
        <a:accent2>
          <a:srgbClr val="53718C"/>
        </a:accent2>
        <a:accent3>
          <a:srgbClr val="B0B9C3"/>
        </a:accent3>
        <a:accent4>
          <a:srgbClr val="DADADA"/>
        </a:accent4>
        <a:accent5>
          <a:srgbClr val="BACCC9"/>
        </a:accent5>
        <a:accent6>
          <a:srgbClr val="4A667E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9999"/>
        </a:accent1>
        <a:accent2>
          <a:srgbClr val="0088E4"/>
        </a:accent2>
        <a:accent3>
          <a:srgbClr val="AAB9D3"/>
        </a:accent3>
        <a:accent4>
          <a:srgbClr val="DADADA"/>
        </a:accent4>
        <a:accent5>
          <a:srgbClr val="AACACA"/>
        </a:accent5>
        <a:accent6>
          <a:srgbClr val="007BCF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66CCFF"/>
        </a:accent1>
        <a:accent2>
          <a:srgbClr val="9966FF"/>
        </a:accent2>
        <a:accent3>
          <a:srgbClr val="B8B8CA"/>
        </a:accent3>
        <a:accent4>
          <a:srgbClr val="DADADA"/>
        </a:accent4>
        <a:accent5>
          <a:srgbClr val="B8E2FF"/>
        </a:accent5>
        <a:accent6>
          <a:srgbClr val="8A5CE7"/>
        </a:accent6>
        <a:hlink>
          <a:srgbClr val="0099CC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99FF"/>
        </a:accent1>
        <a:accent2>
          <a:srgbClr val="008080"/>
        </a:accent2>
        <a:accent3>
          <a:srgbClr val="AAB8B8"/>
        </a:accent3>
        <a:accent4>
          <a:srgbClr val="DADADA"/>
        </a:accent4>
        <a:accent5>
          <a:srgbClr val="AACAFF"/>
        </a:accent5>
        <a:accent6>
          <a:srgbClr val="007373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9CA8A4"/>
        </a:accent1>
        <a:accent2>
          <a:srgbClr val="CBD7CE"/>
        </a:accent2>
        <a:accent3>
          <a:srgbClr val="CEDAD1"/>
        </a:accent3>
        <a:accent4>
          <a:srgbClr val="DADADA"/>
        </a:accent4>
        <a:accent5>
          <a:srgbClr val="CBD1CF"/>
        </a:accent5>
        <a:accent6>
          <a:srgbClr val="B8C3BA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5D8770"/>
        </a:accent1>
        <a:accent2>
          <a:srgbClr val="686B5D"/>
        </a:accent2>
        <a:accent3>
          <a:srgbClr val="B3B3AF"/>
        </a:accent3>
        <a:accent4>
          <a:srgbClr val="BCBAB1"/>
        </a:accent4>
        <a:accent5>
          <a:srgbClr val="B6C3BB"/>
        </a:accent5>
        <a:accent6>
          <a:srgbClr val="5E6053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A4BCC4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CFDADE"/>
        </a:accent5>
        <a:accent6>
          <a:srgbClr val="E7E7E7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pple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FFCC66"/>
        </a:accent1>
        <a:accent2>
          <a:srgbClr val="E6E3AC"/>
        </a:accent2>
        <a:accent3>
          <a:srgbClr val="E8E5D9"/>
        </a:accent3>
        <a:accent4>
          <a:srgbClr val="000000"/>
        </a:accent4>
        <a:accent5>
          <a:srgbClr val="FFE2B8"/>
        </a:accent5>
        <a:accent6>
          <a:srgbClr val="D0CE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Ripple</Template>
  <TotalTime>0</TotalTime>
  <Words>13</Words>
  <Application>Microsoft Macintosh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Ripple</vt:lpstr>
      <vt:lpstr>Aspose.Slides for Java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Aspose.Slides for Java</dc:title>
  <dc:creator>Fatima</dc:creator>
  <cp:lastModifiedBy>Muhammad Sohail Ismail</cp:lastModifiedBy>
  <cp:revision>3</cp:revision>
  <dcterms:created xsi:type="dcterms:W3CDTF">2014-07-16T20:57:38Z</dcterms:created>
  <dcterms:modified xsi:type="dcterms:W3CDTF">2016-06-13T11:03:15Z</dcterms:modified>
</cp:coreProperties>
</file>