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 sz="1800" smtId="4294967295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Calibri" pitchFamily="2" charset="0"/>
        <a:ea typeface="ＭＳ Ｐゴシック" pitchFamily="2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Calibri" pitchFamily="2" charset="0"/>
        <a:ea typeface="ＭＳ Ｐゴシック" pitchFamily="2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Calibri" pitchFamily="2" charset="0"/>
        <a:ea typeface="ＭＳ Ｐゴシック" pitchFamily="2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Calibri" pitchFamily="2" charset="0"/>
        <a:ea typeface="ＭＳ Ｐゴシック" pitchFamily="2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Calibri" pitchFamily="2" charset="0"/>
        <a:ea typeface="ＭＳ Ｐゴシック" pitchFamily="2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12" d="100"/>
          <a:sy n="112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fld id="{F023FE4A-E9AA-4462-8792-44090987C135}" type="datetime1">
              <a:rPr sz="1200" smtId="4294967295">
                <a:solidFill>
                  <a:srgbClr val="898989"/>
                </a:solidFill>
              </a:rPr>
              <a:t>*</a:t>
            </a:fld>
            <a:endParaRPr sz="1200" smtId="4294967295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/>
            <a:endParaRPr sz="1200" smtId="4294967295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eaLnBrk="1" hangingPunct="1"/>
            <a:fld id="{89A62294-0B42-48BC-9F39-D2B2A0D16379}" type="slidenum">
              <a:rPr sz="1200" smtId="4294967295">
                <a:solidFill>
                  <a:srgbClr val="898989"/>
                </a:solidFill>
              </a:rPr>
              <a:t>*</a:t>
            </a:fld>
            <a:endParaRPr sz="1200" smtId="4294967295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3" name="TextBox 3"/>
          <p:cNvSpPr txBox="1"/>
          <p:nvPr/>
        </p:nvSpPr>
        <p:spPr>
          <a:xfrm>
            <a:off x="609600" y="609600"/>
            <a:ext cx="3432429" cy="6407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5pPr>
          </a:lstStyle>
          <a:p>
            <a:pPr marL="342900" marR="0" lvl="0" indent="-342900" eaLnBrk="1" hangingPunct="1">
              <a:buAutoNum type="arabicPeriod"/>
            </a:pPr>
            <a:r>
              <a:rPr sz="1800" smtId="4294967295">
                <a:solidFill>
                  <a:srgbClr val="FF0000"/>
                </a:solidFill>
              </a:rPr>
              <a:t>Text Box</a:t>
            </a:r>
            <a:endParaRPr sz="1800" smtId="4294967295">
              <a:solidFill>
                <a:srgbClr val="FF0000"/>
              </a:solidFill>
            </a:endParaRPr>
          </a:p>
          <a:p>
            <a:pPr marL="342900" marR="0" lvl="0" indent="-342900" eaLnBrk="1" hangingPunct="1">
              <a:buAutoNum type="arabicPeriod"/>
            </a:pPr>
            <a:r>
              <a:rPr sz="1800" smtId="4294967295">
                <a:solidFill>
                  <a:srgbClr val="953735"/>
                </a:solidFill>
              </a:rPr>
              <a:t>Hi There</a:t>
            </a:r>
            <a:endParaRPr sz="1800" smtId="4294967295">
              <a:solidFill>
                <a:srgbClr val="953735"/>
              </a:solidFill>
            </a:endParaRPr>
          </a:p>
        </p:txBody>
      </p:sp>
      <p:sp>
        <p:nvSpPr>
          <p:cNvPr id="13314" name="TextBox 4"/>
          <p:cNvSpPr txBox="1"/>
          <p:nvPr/>
        </p:nvSpPr>
        <p:spPr>
          <a:xfrm>
            <a:off x="1371600" y="1905000"/>
            <a:ext cx="6025820" cy="82378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Calibri" pitchFamily="2" charset="0"/>
                <a:ea typeface="ＭＳ Ｐゴシック" pitchFamily="2" charset="-128"/>
              </a:defRPr>
            </a:lvl5pPr>
          </a:lstStyle>
          <a:p>
            <a:pPr marL="0" marR="0" lvl="0" indent="0" eaLnBrk="1" hangingPunct="1"/>
            <a:r>
              <a:rPr sz="4800" smtId="4294967295">
                <a:solidFill>
                  <a:srgbClr val="558ED5"/>
                </a:solidFill>
              </a:rPr>
              <a:t>Aspose.Slides for Java</a:t>
            </a:r>
            <a:endParaRPr sz="4800" smtId="4294967295">
              <a:solidFill>
                <a:srgbClr val="558ED5"/>
              </a:solidFill>
            </a:endParaRPr>
          </a:p>
        </p:txBody>
      </p:sp>
      <p:grpSp>
        <p:nvGrpSpPr>
          <p:cNvPr id="13315" name="Group 7"/>
          <p:cNvGrpSpPr/>
          <p:nvPr/>
        </p:nvGrpSpPr>
        <p:grpSpPr>
          <a:xfrm>
            <a:off x="2324100" y="3608388"/>
            <a:ext cx="6057900" cy="2057400"/>
            <a:chOff x="2324100" y="3609109"/>
            <a:chExt cx="6057900" cy="2057400"/>
          </a:xfrm>
        </p:grpSpPr>
        <p:sp>
          <p:nvSpPr>
            <p:cNvPr id="13316" name="Rectangle 5"/>
            <p:cNvSpPr/>
            <p:nvPr/>
          </p:nvSpPr>
          <p:spPr>
            <a:xfrm>
              <a:off x="2324100" y="4039321"/>
              <a:ext cx="31623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5pPr>
            </a:lstStyle>
            <a:p>
              <a:pPr marL="0" marR="0" lvl="0" indent="0" algn="ctr" eaLnBrk="1" hangingPunct="1"/>
              <a:endParaRPr sz="1800" smtId="4294967295">
                <a:solidFill>
                  <a:srgbClr val="FFFFFF"/>
                </a:solidFill>
              </a:endParaRPr>
            </a:p>
          </p:txBody>
        </p:sp>
        <p:sp>
          <p:nvSpPr>
            <p:cNvPr id="13317" name="Oval 6"/>
            <p:cNvSpPr/>
            <p:nvPr/>
          </p:nvSpPr>
          <p:spPr>
            <a:xfrm>
              <a:off x="6096000" y="3609109"/>
              <a:ext cx="2286000" cy="205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Calibri" pitchFamily="2" charset="0"/>
                  <a:ea typeface="ＭＳ Ｐゴシック" pitchFamily="2" charset="-128"/>
                </a:defRPr>
              </a:lvl5pPr>
            </a:lstStyle>
            <a:p>
              <a:pPr marL="0" marR="0" lvl="0" indent="0" algn="ctr" eaLnBrk="1" hangingPunct="1"/>
              <a:endParaRPr sz="1800" smtId="4294967295">
                <a:solidFill>
                  <a:srgbClr val="FFFFFF"/>
                </a:solidFill>
              </a:endParaRPr>
            </a:p>
          </p:txBody>
        </p:sp>
      </p:grpSp>
      <p:sp>
        <p:nvSpPr>
          <p:cNvPr id="1331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/>
                <a:ea typeface="ＭＳ Ｐゴシック" charset="0"/>
              </a:defRPr>
            </a:lvl9pPr>
          </a:lstStyle>
          <a:p>
            <a:pPr marL="0" marR="0" lvl="0" indent="0" eaLnBrk="1" hangingPunct="1"/>
            <a:r>
              <a:rPr smtId="4294967295">
                <a:solidFill>
                  <a:srgbClr val="558ED5"/>
                </a:solidFill>
              </a:rPr>
              <a:t>Aspose.Slides for Java</a:t>
            </a:r>
            <a:endParaRPr smtId="4294967295">
              <a:solidFill>
                <a:srgbClr val="558ED5"/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eaLnBrk="1" hangingPunct="1"/>
            <a:r>
              <a:rPr smtId="4294967295">
                <a:solidFill>
                  <a:srgbClr val="FF0000"/>
                </a:solidFill>
              </a:rPr>
              <a:t>Welcome</a:t>
            </a:r>
            <a:endParaRPr smtId="4294967295">
              <a:solidFill>
                <a:srgbClr val="FF0000"/>
              </a:solidFill>
            </a:endParaRPr>
          </a:p>
          <a:p>
            <a:pPr marL="342900" marR="0" lvl="0" indent="-342900" eaLnBrk="1" hangingPunct="1"/>
            <a:r>
              <a:rPr smtId="4294967295">
                <a:solidFill>
                  <a:srgbClr val="376092"/>
                </a:solidFill>
              </a:rPr>
              <a:t>Hello World</a:t>
            </a:r>
            <a:endParaRPr smtId="4294967295">
              <a:solidFill>
                <a:srgbClr val="376092"/>
              </a:solidFill>
            </a:endParaRPr>
          </a:p>
        </p:txBody>
      </p:sp>
      <p:sp>
        <p:nvSpPr>
          <p:cNvPr id="1433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</Paragraphs>
  <Slides>2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Slide 1</vt:lpstr>
      <vt:lpstr>Aspose.Slides for Java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Nausherwan Aslam</dc:creator>
  <cp:lastModifiedBy>Muhammad Sohail Ismail</cp:lastModifiedBy>
  <cp:revision>3</cp:revision>
  <dcterms:created xsi:type="dcterms:W3CDTF">2014-02-21T13:27:25Z</dcterms:created>
  <dcterms:modified xsi:type="dcterms:W3CDTF">2016-06-13T10:45:29Z</dcterms:modified>
</cp:coreProperties>
</file>