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1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6" r:id="rId7"/>
    <p:sldId id="268" r:id="rId8"/>
    <p:sldId id="270" r:id="rId9"/>
    <p:sldId id="272" r:id="rId10"/>
    <p:sldId id="274" r:id="rId11"/>
    <p:sldId id="276" r:id="rId12"/>
    <p:sldId id="278" r:id="rId13"/>
  </p:sldIdLst>
  <p:sldSz cx="9144000" cy="6858000" type="screen4x3"/>
  <p:notesSz cx="6858000" cy="9144000"/>
  <p:custDataLst>
    <p:tags r:id="rId14"/>
  </p:custDataLst>
  <p:defaultTextStyle>
    <a:defPPr>
      <a:defRPr lang="en-US" smtId="4294967295">
        <a:effectLst/>
      </a:defRPr>
    </a:defPPr>
    <a:lvl1pPr marL="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tags" Target="tags/tag1.xml" /><Relationship Id="rId15" Type="http://schemas.openxmlformats.org/officeDocument/2006/relationships/presProps" Target="presProps.xml" /><Relationship Id="rId16" Type="http://schemas.openxmlformats.org/officeDocument/2006/relationships/viewProps" Target="viewProps.xml" /><Relationship Id="rId17" Type="http://schemas.openxmlformats.org/officeDocument/2006/relationships/theme" Target="theme/theme1.xml" /><Relationship Id="rId18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 smtId="4294967295">
                <a:effectLst/>
              </a:rPr>
              <a:t>11/7/2009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Click... text has been truncated due to evaluation version limitation.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Click... text has been truncated due to evaluation version limitation.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Click... text has been truncated due to evaluation version limitation.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Click... text has been truncated due to evaluation version limitation.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Click... text has been truncated due to evaluation version limitation.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Click... text has been truncated due to evaluation version limitation.</a:t>
            </a:r>
            <a:endParaRPr lang="en-US" smtId="4294967295">
              <a:effectLst/>
            </a:endParaRP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Click... text has been truncated due to evaluation version limitation.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Click... text has been truncated due to evaluation version limitation.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Click... text has been truncated due to evaluation version limitation.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Click... text has been truncated due to evaluation version limitation.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Click... text has been truncated due to evaluation version limitation.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Click... text has been truncated due to evaluation version limitation.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Click... text has been truncated due to evaluation version limitation.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Click... text has been truncated due to evaluation version limitation.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Click... text has been truncated due to evaluation version limitation.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Click... text has been truncated due to evaluation version limitation.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Click... text has been truncated due to evaluation version limitation.</a:t>
            </a:r>
            <a:endParaRPr lang="en-US" smtId="4294967295">
              <a:effectLst/>
            </a:endParaRP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Click... text has been truncated due to evaluation version limitation.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Click... text has been truncated due to evaluation version limitation.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Click... text has been truncated due to evaluation version limitation.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9"/>
  <p:tag name="AS_TITLE" val="Aspose.Slides for Java"/>
  <p:tag name="AS_VERSION" val="15.5.1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Application>Aspose.Slides for Java 15.5.1.0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2016-04-04T13:04:03.126</cp:lastPrinted>
  <dcterms:created xsi:type="dcterms:W3CDTF">2016-04-04T13:04:03Z</dcterms:created>
  <dcterms:modified xsi:type="dcterms:W3CDTF">2016-04-04T13:04:03Z</dcterms:modified>
</cp:coreProperties>
</file>