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custDataLst>
    <p:tags r:id="rId4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3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  <a:effectLst/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  <a:effectLst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3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  <a:effectLst/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  <a:effectLst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</cp:coreProperties>
</file>