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6" r:id="rId3"/>
    <p:sldId id="259" r:id="rId4"/>
  </p:sldIdLst>
  <p:sldSz cx="9144000" cy="6858000" type="screen4x3"/>
  <p:notesSz cx="6858000" cy="9144000"/>
  <p:custDataLst>
    <p:tags r:id="rId5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latinLnBrk="0" hangingPunct="1">
              <a:defRPr sz="1200" kern="1200" smtId="4294967295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 smtId="4294967295">
                <a:effectLst/>
              </a:defRPr>
            </a:defPPr>
            <a:lvl1pPr marL="0" algn="ctr" defTabSz="914400" rtl="0" eaLnBrk="1" latinLnBrk="0" hangingPunct="1">
              <a:defRPr sz="1200" kern="1200" smtId="4294967295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 smtId="4294967295">
                <a:effectLst/>
              </a:defRPr>
            </a:defPPr>
            <a:lvl1pPr marL="0" algn="r" defTabSz="914400" rtl="0" eaLnBrk="1" latinLnBrk="0" hangingPunct="1">
              <a:defRPr sz="1200" kern="1200" smtId="4294967295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3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  <a:effectLst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 smtId="4294967295">
                <a:effectLst/>
              </a:defRPr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effectLst/>
                <a:uLnTx/>
                <a:uFillTx/>
                <a:latin typeface="Calibri"/>
                <a:ea typeface="Arial"/>
                <a:cs typeface="+mn-cs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effectLst/>
                <a:uLnTx/>
                <a:uFillTx/>
                <a:latin typeface="Calibri"/>
                <a:ea typeface="Arial"/>
                <a:cs typeface="+mn-cs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effectLst/>
                <a:uLnTx/>
                <a:uFillTx/>
                <a:latin typeface="Calibri"/>
                <a:ea typeface="Arial"/>
                <a:cs typeface="+mn-cs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effectLst/>
                <a:uLnTx/>
                <a:uFillTx/>
                <a:latin typeface="Calibri"/>
                <a:ea typeface="Arial"/>
                <a:cs typeface="+mn-cs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effectLst/>
                <a:uLnTx/>
                <a:uFillTx/>
                <a:latin typeface="Calibri"/>
                <a:ea typeface="Arial"/>
                <a:cs typeface="+mn-cs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effectLst/>
                <a:uLnTx/>
                <a:uFillTx/>
                <a:latin typeface="Calibri"/>
                <a:ea typeface="Arial"/>
                <a:cs typeface="+mn-cs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effectLst/>
                <a:uLnTx/>
                <a:uFillTx/>
                <a:latin typeface="Calibri"/>
                <a:ea typeface="Arial"/>
                <a:cs typeface="+mn-cs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effectLst/>
                <a:uLnTx/>
                <a:uFillTx/>
                <a:latin typeface="Calibri"/>
                <a:ea typeface="Arial"/>
                <a:cs typeface="+mn-cs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effectLst/>
                <a:uLnTx/>
                <a:uFillTx/>
                <a:latin typeface="Calibri"/>
                <a:ea typeface="Arial"/>
                <a:cs typeface="+mn-cs"/>
                <a:sym typeface="Wingdings"/>
              </a:defRPr>
            </a:lvl9pPr>
          </a:lstStyle>
          <a:p>
            <a:pPr algn="ctr"/>
            <a:r>
              <a:rPr smtId="4294967295">
                <a:solidFill>
                  <a:srgbClr val="000000"/>
                </a:solidFill>
                <a:effectLst/>
              </a:rPr>
              <a:t>Hello World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  <a:effectLst/>
        </p:spPr>
        <p:txBody>
          <a:bodyPr wrap="none" rtlCol="0" anchor="ctr" anchorCtr="1">
            <a:spAutoFit/>
          </a:bodyPr>
          <a:lstStyle>
            <a:defPPr>
              <a:defRPr lang="en-US" smtId="4294967295">
                <a:effectLst/>
              </a:defRPr>
            </a:defPPr>
            <a:lvl1pPr marL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9"/>
  <p:tag name="AS_TITLE" val="Aspose.Slides for Java"/>
  <p:tag name="AS_VERSION" val="15.5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C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 15.5.1.0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2016-04-04T13:14:46.897</cp:lastPrinted>
  <dcterms:created xsi:type="dcterms:W3CDTF">2016-04-04T13:14:46Z</dcterms:created>
  <dcterms:modified xsi:type="dcterms:W3CDTF">2016-04-04T13:14:46Z</dcterms:modified>
</cp:coreProperties>
</file>