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F45D818-FF2E-4103-B428-6BCDF4646EDC}" type="parTrans" cxnId="{6779D85F-FDA0-42B4-BB0E-F2463D98B12D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6779D85F-FDA0-42B4-BB0E-F2463D98B12D}">
      <dgm:prSet/>
      <dgm:spPr/>
      <dgm:t>
        <a:bodyPr/>
        <a:lstStyle/>
        <a:p>
          <a:endParaRPr lang="en-US"/>
        </a:p>
      </dgm:t>
    </dgm:pt>
    <dgm:pt modelId="{1F952260-42AC-49D9-840E-A357B7316C32}" type="parTrans" cxnId="{EB7B71B1-8160-4912-8B8E-D6F7B74751EC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EB7B71B1-8160-4912-8B8E-D6F7B74751EC}">
      <dgm:prSet/>
      <dgm:spPr/>
      <dgm:t>
        <a:bodyPr/>
        <a:lstStyle/>
        <a:p>
          <a:endParaRPr lang="en-US"/>
        </a:p>
      </dgm:t>
    </dgm:pt>
    <dgm:pt modelId="{3868496B-30F8-4CF5-864E-271C593682F9}" type="parTrans" cxnId="{A90A8FCA-18AA-41EF-941F-10CB6083220F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A90A8FCA-18AA-41EF-941F-10CB6083220F}">
      <dgm:prSet/>
      <dgm:spPr/>
      <dgm:t>
        <a:bodyPr/>
        <a:lstStyle/>
        <a:p>
          <a:endParaRPr lang="en-US"/>
        </a:p>
      </dgm:t>
    </dgm:pt>
    <dgm:pt modelId="{801FB6EB-9D3B-4018-849C-E6F7EB73C647}" type="parTrans" cxnId="{DF1782B6-B10D-41BC-BB7F-7F894EBA3B8B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DF1782B6-B10D-41BC-BB7F-7F894EBA3B8B}">
      <dgm:prSet/>
      <dgm:spPr/>
      <dgm:t>
        <a:bodyPr/>
        <a:lstStyle/>
        <a:p>
          <a:endParaRPr lang="en-US"/>
        </a:p>
      </dgm:t>
    </dgm:pt>
    <dgm:pt modelId="{5A5377AB-368B-4C65-A41A-0D09B46EB2D2}" type="parTrans" cxnId="{B54C27E9-C76D-4DAA-B1B5-F2D6C2F76BB4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B54C27E9-C76D-4DAA-B1B5-F2D6C2F76BB4}">
      <dgm:prSet/>
      <dgm:spPr/>
      <dgm:t>
        <a:bodyPr/>
        <a:lstStyle/>
        <a:p>
          <a:endParaRPr lang="en-US"/>
        </a:p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6779D85F-FDA0-42B4-BB0E-F2463D98B12D}" srcId="{71788355-5C90-4EF2-B8CB-20B3607734AA}" destId="{F3126B05-B37A-4D96-A264-97F053F506AB}" srcOrd="0" destOrd="0" parTransId="{5F45D818-FF2E-4103-B428-6BCDF4646EDC}" sibTransId="{9C924E15-985F-4B73-BE24-41329DDEDEC6}"/>
    <dgm:cxn modelId="{EB7B71B1-8160-4912-8B8E-D6F7B74751EC}" srcId="{71788355-5C90-4EF2-B8CB-20B3607734AA}" destId="{2836ACBB-6F73-46E9-B6A8-00EDA551E2C7}" srcOrd="1" destOrd="0" parTransId="{1F952260-42AC-49D9-840E-A357B7316C32}" sibTransId="{2DA82B40-F45D-4EF8-9B15-0E5E5794AC98}"/>
    <dgm:cxn modelId="{A90A8FCA-18AA-41EF-941F-10CB6083220F}" srcId="{71788355-5C90-4EF2-B8CB-20B3607734AA}" destId="{A45B5A3F-BC60-4DC9-ADBC-E6EC3940CF2E}" srcOrd="2" destOrd="0" parTransId="{3868496B-30F8-4CF5-864E-271C593682F9}" sibTransId="{2A27DB49-7BAF-4A32-AFAA-E4A8B27C23E7}"/>
    <dgm:cxn modelId="{DF1782B6-B10D-41BC-BB7F-7F894EBA3B8B}" srcId="{71788355-5C90-4EF2-B8CB-20B3607734AA}" destId="{4147591B-333F-44D3-B914-CC481B3F8D70}" srcOrd="3" destOrd="0" parTransId="{801FB6EB-9D3B-4018-849C-E6F7EB73C647}" sibTransId="{F745D90F-FA75-4156-9E2C-BF397E335841}"/>
    <dgm:cxn modelId="{B54C27E9-C76D-4DAA-B1B5-F2D6C2F76BB4}" srcId="{71788355-5C90-4EF2-B8CB-20B3607734AA}" destId="{53BC487E-9799-4CFB-9730-8BE7B982A666}" srcOrd="4" destOrd="0" parTransId="{5A5377AB-368B-4C65-A41A-0D09B46EB2D2}" sibTransId="{147B2DE2-3F50-42C1-B5DA-A648021D9BED}"/>
    <dgm:cxn modelId="{6E57EAEA-9C21-4F12-A822-45BB26E57466}" type="presOf" srcId="{71788355-5C90-4EF2-B8CB-20B3607734AA}" destId="{A2480343-D114-4088-B0EA-D7225FA038B7}" srcOrd="0" destOrd="0" presId="urn:microsoft.com/office/officeart/2005/8/layout/default"/>
    <dgm:cxn modelId="{427BF415-C408-4F47-B323-15E4463D4BB5}" type="presParOf" srcId="{A2480343-D114-4088-B0EA-D7225FA038B7}" destId="{3886CA23-09D4-459C-813A-6B8DA4B820D0}" srcOrd="0" destOrd="0" presId="urn:microsoft.com/office/officeart/2005/8/layout/default"/>
    <dgm:cxn modelId="{59BD9EE2-83FD-4679-9338-B432CCD634B4}" type="presOf" srcId="{F3126B05-B37A-4D96-A264-97F053F506AB}" destId="{3886CA23-09D4-459C-813A-6B8DA4B820D0}" srcOrd="0" destOrd="0" presId="urn:microsoft.com/office/officeart/2005/8/layout/default"/>
    <dgm:cxn modelId="{63E24F33-0340-439A-B1AB-9AFE23F177AD}" type="presParOf" srcId="{A2480343-D114-4088-B0EA-D7225FA038B7}" destId="{3E499DBE-A449-4766-95EC-32B81EED08CC}" srcOrd="1" destOrd="0" presId="urn:microsoft.com/office/officeart/2005/8/layout/default"/>
    <dgm:cxn modelId="{08D54BBD-CB77-4AB7-9B5C-397354E99D46}" type="presParOf" srcId="{A2480343-D114-4088-B0EA-D7225FA038B7}" destId="{BE93A411-DE81-4766-91A5-81368CB85AE3}" srcOrd="2" destOrd="0" presId="urn:microsoft.com/office/officeart/2005/8/layout/default"/>
    <dgm:cxn modelId="{0E2024DD-55B7-4A4E-A214-498B15BB8847}" type="presOf" srcId="{2836ACBB-6F73-46E9-B6A8-00EDA551E2C7}" destId="{BE93A411-DE81-4766-91A5-81368CB85AE3}" srcOrd="0" destOrd="0" presId="urn:microsoft.com/office/officeart/2005/8/layout/default"/>
    <dgm:cxn modelId="{25309911-4BE8-4291-9A98-787273296890}" type="presParOf" srcId="{A2480343-D114-4088-B0EA-D7225FA038B7}" destId="{5AC46D07-1E3D-40D2-A23E-ED73599D5157}" srcOrd="3" destOrd="0" presId="urn:microsoft.com/office/officeart/2005/8/layout/default"/>
    <dgm:cxn modelId="{2A2C5D4F-E466-4ACF-8678-FE579D2B8386}" type="presParOf" srcId="{A2480343-D114-4088-B0EA-D7225FA038B7}" destId="{D02DBA44-DFBE-460D-8EC2-15044911DD5F}" srcOrd="4" destOrd="0" presId="urn:microsoft.com/office/officeart/2005/8/layout/default"/>
    <dgm:cxn modelId="{069CFC11-FCD2-45FD-8FEA-0DD71A099D3C}" type="presOf" srcId="{A45B5A3F-BC60-4DC9-ADBC-E6EC3940CF2E}" destId="{D02DBA44-DFBE-460D-8EC2-15044911DD5F}" srcOrd="0" destOrd="0" presId="urn:microsoft.com/office/officeart/2005/8/layout/default"/>
    <dgm:cxn modelId="{CB77F3C6-50CC-4BBD-B0BE-1E6F870700D0}" type="presParOf" srcId="{A2480343-D114-4088-B0EA-D7225FA038B7}" destId="{F62096A2-28F7-4459-8B2E-7DF1413EBB7C}" srcOrd="5" destOrd="0" presId="urn:microsoft.com/office/officeart/2005/8/layout/default"/>
    <dgm:cxn modelId="{FD0F3DA7-91E2-4588-8219-122F1DCD9319}" type="presParOf" srcId="{A2480343-D114-4088-B0EA-D7225FA038B7}" destId="{5430CB7B-C3B5-45ED-9E02-051EB70FD26A}" srcOrd="6" destOrd="0" presId="urn:microsoft.com/office/officeart/2005/8/layout/default"/>
    <dgm:cxn modelId="{75F17F60-C038-498C-A3B3-07CF2C42B49A}" type="presOf" srcId="{4147591B-333F-44D3-B914-CC481B3F8D70}" destId="{5430CB7B-C3B5-45ED-9E02-051EB70FD26A}" srcOrd="0" destOrd="0" presId="urn:microsoft.com/office/officeart/2005/8/layout/default"/>
    <dgm:cxn modelId="{1EFAE04D-C0D3-4666-ABE4-F5531E315CF3}" type="presParOf" srcId="{A2480343-D114-4088-B0EA-D7225FA038B7}" destId="{32F5AE09-5B1A-49AC-9480-E452BDBA6AD4}" srcOrd="7" destOrd="0" presId="urn:microsoft.com/office/officeart/2005/8/layout/default"/>
    <dgm:cxn modelId="{7152AF14-6536-47D2-906B-8B9FE7AB59C1}" type="presParOf" srcId="{A2480343-D114-4088-B0EA-D7225FA038B7}" destId="{BDCB7BFB-E2A3-4CCD-AB09-5CA5E01A6A3F}" srcOrd="8" destOrd="0" presId="urn:microsoft.com/office/officeart/2005/8/layout/default"/>
    <dgm:cxn modelId="{661778D1-F952-41EE-A6D3-8B283A6F99ED}" type="presOf" srcId="{53BC487E-9799-4CFB-9730-8BE7B982A666}" destId="{BDCB7BFB-E2A3-4CCD-AB09-5CA5E01A6A3F}" srcOrd="0" destOrd="0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2016-02-16T15:03:56.341</cp:lastPrinted>
  <dcterms:created xsi:type="dcterms:W3CDTF">2016-02-16T15:03:56Z</dcterms:created>
  <dcterms:modified xsi:type="dcterms:W3CDTF">2016-02-16T15:03:56Z</dcterms:modified>
</cp:coreProperties>
</file>