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New shape"/>
          <p:cNvSpPr/>
          <p:nvPr/>
        </p:nvSpPr>
        <p:spPr>
          <a:xfrm>
            <a:off x="1902777" y="2717343"/>
            <a:ext cx="4449445" cy="915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smtId="4294967295">
                <a:solidFill>
                  <a:srgbClr val="000000"/>
                </a:solidFill>
              </a:rPr>
              <a:t>A quick brown fox jumps over the lazy dog. A quick brown fox jumps over the lazy dog.</a:t>
            </a:r>
          </a:p>
        </p:txBody>
      </p:sp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2016-02-16T14:52:44.236</cp:lastPrinted>
  <dcterms:created xsi:type="dcterms:W3CDTF">2016-02-16T14:52:44Z</dcterms:created>
  <dcterms:modified xsi:type="dcterms:W3CDTF">2016-02-16T14:52:44Z</dcterms:modified>
</cp:coreProperties>
</file>