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  <a:effectLst>
            <a:outerShdw blurRad="50800" dist="38100" dir="2700000" algn="tl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Aspose TextBox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2016-02-16T14:53:00.467</cp:lastPrinted>
  <dcterms:created xsi:type="dcterms:W3CDTF">2016-02-16T14:53:00Z</dcterms:created>
  <dcterms:modified xsi:type="dcterms:W3CDTF">2016-02-16T14:53:00Z</dcterms:modified>
</cp:coreProperties>
</file>