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diagrams/colors1.xml><?xml version="1.0" encoding="utf-8"?>
<dgm:colorsDef xmlns:a="http://schemas.openxmlformats.org/drawingml/2006/main" xmlns:dgm="http://schemas.openxmlformats.org/drawingml/2006/diagram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a="http://schemas.openxmlformats.org/drawingml/2006/main" xmlns:r="http://schemas.openxmlformats.org/officeDocument/2006/relationships" xmlns:dgm="http://schemas.openxmlformats.org/drawingml/2006/diagram">
  <dgm:ptLst>
    <dgm:pt modelId="{2DBF4AEF-0BC8-45EC-9A56-9F5A13FA3050}" type="doc">
      <dgm:prSet loTypeId="urn:microsoft.com/office/officeart/2005/8/layout/default" loCatId="list" qsTypeId="urn:microsoft.com/office/officeart/2005/8/quickstyle/simple1" csTypeId="urn:microsoft.com/office/officeart/2005/8/colors/accent1_2" phldr="0"/>
      <dgm:spPr/>
      <dgm:t>
        <a:bodyPr/>
        <a:lstStyle/>
        <a:p>
          <a:endParaRPr lang="ru-RU"/>
        </a:p>
      </dgm:t>
    </dgm:pt>
    <dgm:pt modelId="{75DD0829-E213-4699-BA46-407777A2AC15}" type="parTrans" cxnId="{1AE43E1A-4B60-4239-97BE-4EDCE34FF973}">
      <dgm:prSet/>
      <dgm:spPr/>
      <dgm:t>
        <a:bodyPr/>
        <a:lstStyle/>
        <a:p>
          <a:endParaRPr lang="ru-RU"/>
        </a:p>
      </dgm:t>
    </dgm:pt>
    <dgm:pt modelId="{1328A774-0B70-41FB-ADD0-43B7DC2821B7}">
      <dgm:prSet phldrT="[Text]" phldr="1"/>
      <dgm:spPr/>
      <dgm:t>
        <a:bodyPr/>
        <a:lstStyle/>
        <a:p>
          <a:endParaRPr lang="ru-RU"/>
        </a:p>
      </dgm:t>
    </dgm:pt>
    <dgm:pt modelId="{3108A902-052A-4253-A257-7116B4D2BDEE}" type="sibTrans" cxnId="{1AE43E1A-4B60-4239-97BE-4EDCE34FF973}">
      <dgm:prSet/>
      <dgm:spPr/>
      <dgm:t>
        <a:bodyPr/>
        <a:lstStyle/>
        <a:p>
          <a:endParaRPr lang="ru-RU"/>
        </a:p>
      </dgm:t>
    </dgm:pt>
    <dgm:pt modelId="{BEB5E4E1-A48C-4CC5-94DE-4D625E0C47B1}" type="parTrans" cxnId="{7421E40C-8530-4696-BDEB-B1D05E0D63C3}">
      <dgm:prSet/>
      <dgm:spPr/>
      <dgm:t>
        <a:bodyPr/>
        <a:lstStyle/>
        <a:p>
          <a:endParaRPr lang="ru-RU"/>
        </a:p>
      </dgm:t>
    </dgm:pt>
    <dgm:pt modelId="{46295BA5-B2EC-45C7-A639-0B9F8517741C}">
      <dgm:prSet phldrT="[Text]" phldr="1"/>
      <dgm:spPr/>
      <dgm:t>
        <a:bodyPr/>
        <a:lstStyle/>
        <a:p>
          <a:endParaRPr lang="ru-RU"/>
        </a:p>
      </dgm:t>
    </dgm:pt>
    <dgm:pt modelId="{90CC7762-2538-4B84-A6D9-AE048E62DD69}" type="sibTrans" cxnId="{7421E40C-8530-4696-BDEB-B1D05E0D63C3}">
      <dgm:prSet/>
      <dgm:spPr/>
      <dgm:t>
        <a:bodyPr/>
        <a:lstStyle/>
        <a:p>
          <a:endParaRPr lang="ru-RU"/>
        </a:p>
      </dgm:t>
    </dgm:pt>
    <dgm:pt modelId="{E21AA6C8-09C4-42B5-96D0-3A17436A1EA3}" type="parTrans" cxnId="{8BAD9A04-50E1-490E-BDA8-8F0F81809BAB}">
      <dgm:prSet/>
      <dgm:spPr/>
      <dgm:t>
        <a:bodyPr/>
        <a:lstStyle/>
        <a:p>
          <a:endParaRPr lang="ru-RU"/>
        </a:p>
      </dgm:t>
    </dgm:pt>
    <dgm:pt modelId="{6E35A0A8-43D5-4FA2-8EE8-98C69B460CCF}">
      <dgm:prSet phldrT="[Text]" phldr="1"/>
      <dgm:spPr/>
      <dgm:t>
        <a:bodyPr/>
        <a:lstStyle/>
        <a:p>
          <a:endParaRPr lang="ru-RU"/>
        </a:p>
      </dgm:t>
    </dgm:pt>
    <dgm:pt modelId="{54DB2F72-16F8-4B75-AB73-3FCC2A5649D1}" type="sibTrans" cxnId="{8BAD9A04-50E1-490E-BDA8-8F0F81809BAB}">
      <dgm:prSet/>
      <dgm:spPr/>
      <dgm:t>
        <a:bodyPr/>
        <a:lstStyle/>
        <a:p>
          <a:endParaRPr lang="ru-RU"/>
        </a:p>
      </dgm:t>
    </dgm:pt>
    <dgm:pt modelId="{FB34278A-6DAB-4FB7-8B00-9238600B53B9}" type="parTrans" cxnId="{61C1CA45-38CC-4846-BE14-6E73F43CC79F}">
      <dgm:prSet/>
      <dgm:spPr/>
      <dgm:t>
        <a:bodyPr/>
        <a:lstStyle/>
        <a:p>
          <a:endParaRPr lang="ru-RU"/>
        </a:p>
      </dgm:t>
    </dgm:pt>
    <dgm:pt modelId="{430EC710-61A5-4019-9770-9F2A4284A3EB}">
      <dgm:prSet phldrT="[Text]" phldr="1"/>
      <dgm:spPr/>
      <dgm:t>
        <a:bodyPr/>
        <a:lstStyle/>
        <a:p>
          <a:endParaRPr lang="ru-RU"/>
        </a:p>
      </dgm:t>
    </dgm:pt>
    <dgm:pt modelId="{105C9577-41AB-475B-A858-3C47884BBDD1}" type="sibTrans" cxnId="{61C1CA45-38CC-4846-BE14-6E73F43CC79F}">
      <dgm:prSet/>
      <dgm:spPr/>
      <dgm:t>
        <a:bodyPr/>
        <a:lstStyle/>
        <a:p>
          <a:endParaRPr lang="ru-RU"/>
        </a:p>
      </dgm:t>
    </dgm:pt>
    <dgm:pt modelId="{C6A39F2B-3A31-4AEE-8E8C-4551C5E18F2D}" type="parTrans" cxnId="{257EB85B-D704-415E-8E87-929883435E42}">
      <dgm:prSet/>
      <dgm:spPr/>
      <dgm:t>
        <a:bodyPr/>
        <a:lstStyle/>
        <a:p/>
      </dgm:t>
    </dgm:pt>
    <dgm:pt modelId="{8E5BE789-B7BC-4313-8632-A7AD7B230249}">
      <dgm:prSet/>
      <dgm:spPr/>
      <dgm:t>
        <a:bodyPr/>
        <a:lstStyle/>
        <a:p>
          <a:r>
            <a:t>Test</a:t>
          </a:r>
        </a:p>
      </dgm:t>
    </dgm:pt>
    <dgm:pt modelId="{38518354-2BED-4C15-9342-1519F3F002F5}" type="parTrans" cxnId="{73DF607F-1D09-466E-A256-08A91FA02ECE}">
      <dgm:prSet/>
      <dgm:spPr/>
      <dgm:t>
        <a:bodyPr/>
        <a:lstStyle/>
        <a:p/>
      </dgm:t>
    </dgm:pt>
    <dgm:pt modelId="{4DD589D6-8BA5-4ABB-9E33-6EDB5E68A169}">
      <dgm:prSet/>
      <dgm:spPr/>
      <dgm:t>
        <a:bodyPr/>
        <a:lstStyle/>
        <a:p>
          <a:r>
            <a:t>New Node Added</a:t>
          </a:r>
        </a:p>
      </dgm:t>
    </dgm:pt>
    <dgm:pt modelId="{1EFD7421-C625-4D12-BA42-686C8B889801}" type="sibTrans" cxnId="{73DF607F-1D09-466E-A256-08A91FA02ECE}">
      <dgm:prSet/>
      <dgm:spPr/>
      <dgm:t>
        <a:bodyPr/>
        <a:lstStyle/>
        <a:p/>
      </dgm:t>
    </dgm:pt>
    <dgm:pt modelId="{C4150443-5DB6-411C-8CFE-5AF6F69EDB7B}" type="sibTrans" cxnId="{257EB85B-D704-415E-8E87-929883435E42}">
      <dgm:prSet/>
      <dgm:spPr/>
      <dgm:t>
        <a:bodyPr/>
        <a:lstStyle/>
        <a:p/>
      </dgm:t>
    </dgm:pt>
    <dgm:pt modelId="{BA9477B3-2693-4EF5-9BD4-92BA891CD372}" type="pres">
      <dgm:prSet presAssocID="{2DBF4AEF-0BC8-45EC-9A56-9F5A13FA3050}" presName="diagram">
        <dgm:presLayoutVars>
          <dgm:dir/>
          <dgm:resizeHandles val="exact"/>
        </dgm:presLayoutVars>
      </dgm:prSet>
      <dgm:spPr/>
      <dgm:t>
        <a:bodyPr/>
        <a:lstStyle/>
        <a:p/>
      </dgm:t>
    </dgm:pt>
    <dgm:pt modelId="{F2EA1DC1-BB5C-4651-B3A3-12634CCAC177}" type="pres">
      <dgm:prSet presAssocID="{1328A774-0B70-41FB-ADD0-43B7DC2821B7}" presName="node" presStyleLbl="node1" presStyleCnt="5">
        <dgm:presLayoutVars>
          <dgm:bulletEnabled val="1"/>
        </dgm:presLayoutVars>
      </dgm:prSet>
      <dgm:spPr/>
      <dgm:t>
        <a:bodyPr/>
        <a:lstStyle/>
        <a:p/>
      </dgm:t>
    </dgm:pt>
    <dgm:pt modelId="{DD01A1F2-26F0-427C-A99E-A33898CDD76B}" type="pres">
      <dgm:prSet presAssocID="{3108A902-052A-4253-A257-7116B4D2BDEE}" presName="sibTrans" presStyleLbl="sibTrans2D1"/>
      <dgm:spPr/>
      <dgm:t>
        <a:bodyPr/>
        <a:lstStyle/>
        <a:p/>
      </dgm:t>
    </dgm:pt>
    <dgm:pt modelId="{C24F27DE-5A50-4331-A286-AAA89BA45754}" type="pres">
      <dgm:prSet presAssocID="{46295BA5-B2EC-45C7-A639-0B9F8517741C}" presName="node" presStyleLbl="node1" presStyleIdx="1" presStyleCnt="5">
        <dgm:presLayoutVars>
          <dgm:bulletEnabled val="1"/>
        </dgm:presLayoutVars>
      </dgm:prSet>
      <dgm:spPr/>
      <dgm:t>
        <a:bodyPr/>
        <a:lstStyle/>
        <a:p/>
      </dgm:t>
    </dgm:pt>
    <dgm:pt modelId="{8C898F36-0CB8-46E6-ACF9-10FD19B3F5EF}" type="pres">
      <dgm:prSet presAssocID="{90CC7762-2538-4B84-A6D9-AE048E62DD69}" presName="sibTrans" presStyleLbl="sibTrans2D1"/>
      <dgm:spPr/>
      <dgm:t>
        <a:bodyPr/>
        <a:lstStyle/>
        <a:p/>
      </dgm:t>
    </dgm:pt>
    <dgm:pt modelId="{FBB4993F-BAF9-4E19-A3BF-42216BABC1BB}" type="pres">
      <dgm:prSet presAssocID="{6E35A0A8-43D5-4FA2-8EE8-98C69B460CCF}" presName="node" presStyleLbl="node1" presStyleIdx="2" presStyleCnt="5">
        <dgm:presLayoutVars>
          <dgm:bulletEnabled val="1"/>
        </dgm:presLayoutVars>
      </dgm:prSet>
      <dgm:spPr/>
      <dgm:t>
        <a:bodyPr/>
        <a:lstStyle/>
        <a:p/>
      </dgm:t>
    </dgm:pt>
    <dgm:pt modelId="{86454EDA-EF17-4DE0-A526-AFBD802C8910}" type="pres">
      <dgm:prSet presAssocID="{54DB2F72-16F8-4B75-AB73-3FCC2A5649D1}" presName="sibTrans" presStyleLbl="sibTrans2D1"/>
      <dgm:spPr/>
      <dgm:t>
        <a:bodyPr/>
        <a:lstStyle/>
        <a:p/>
      </dgm:t>
    </dgm:pt>
    <dgm:pt modelId="{BB063EF8-370D-450C-A25F-B94C42CA4A72}" type="pres">
      <dgm:prSet presAssocID="{430EC710-61A5-4019-9770-9F2A4284A3EB}" presName="node" presStyleLbl="node1" presStyleIdx="3" presStyleCnt="5">
        <dgm:presLayoutVars>
          <dgm:bulletEnabled val="1"/>
        </dgm:presLayoutVars>
      </dgm:prSet>
      <dgm:spPr/>
      <dgm:t>
        <a:bodyPr/>
        <a:lstStyle/>
        <a:p/>
      </dgm:t>
    </dgm:pt>
    <dgm:pt modelId="{73D33E8E-71E2-4527-A874-31D0CB4AB260}" type="pres">
      <dgm:prSet presAssocID="{105C9577-41AB-475B-A858-3C47884BBDD1}" presName="sibTrans" presStyleLbl=""/>
      <dgm:spPr/>
      <dgm:t>
        <a:bodyPr/>
        <a:lstStyle/>
        <a:p/>
      </dgm:t>
    </dgm:pt>
    <dgm:pt modelId="{B15B9D40-530A-4809-A2D5-FE3FA5004B18}" type="pres">
      <dgm:prSet presAssocID="{8E5BE789-B7BC-4313-8632-A7AD7B230249}" presName="node" presStyleLbl="node1" presStyleIdx="4" presStyleCnt="5"/>
      <dgm:spPr/>
      <dgm:t>
        <a:bodyPr/>
        <a:lstStyle/>
        <a:p/>
      </dgm:t>
    </dgm:pt>
  </dgm:ptLst>
  <dgm:cxnLst>
    <dgm:cxn modelId="{1AE43E1A-4B60-4239-97BE-4EDCE34FF973}" srcId="{2DBF4AEF-0BC8-45EC-9A56-9F5A13FA3050}" destId="{1328A774-0B70-41FB-ADD0-43B7DC2821B7}" srcOrd="0" destOrd="0" parTransId="{75DD0829-E213-4699-BA46-407777A2AC15}" sibTransId="{3108A902-052A-4253-A257-7116B4D2BDEE}"/>
    <dgm:cxn modelId="{7421E40C-8530-4696-BDEB-B1D05E0D63C3}" srcId="{2DBF4AEF-0BC8-45EC-9A56-9F5A13FA3050}" destId="{46295BA5-B2EC-45C7-A639-0B9F8517741C}" srcOrd="1" destOrd="0" parTransId="{BEB5E4E1-A48C-4CC5-94DE-4D625E0C47B1}" sibTransId="{90CC7762-2538-4B84-A6D9-AE048E62DD69}"/>
    <dgm:cxn modelId="{8BAD9A04-50E1-490E-BDA8-8F0F81809BAB}" srcId="{2DBF4AEF-0BC8-45EC-9A56-9F5A13FA3050}" destId="{6E35A0A8-43D5-4FA2-8EE8-98C69B460CCF}" srcOrd="2" destOrd="0" parTransId="{E21AA6C8-09C4-42B5-96D0-3A17436A1EA3}" sibTransId="{54DB2F72-16F8-4B75-AB73-3FCC2A5649D1}"/>
    <dgm:cxn modelId="{61C1CA45-38CC-4846-BE14-6E73F43CC79F}" srcId="{2DBF4AEF-0BC8-45EC-9A56-9F5A13FA3050}" destId="{430EC710-61A5-4019-9770-9F2A4284A3EB}" srcOrd="3" destOrd="0" parTransId="{FB34278A-6DAB-4FB7-8B00-9238600B53B9}" sibTransId="{105C9577-41AB-475B-A858-3C47884BBDD1}"/>
    <dgm:cxn modelId="{257EB85B-D704-415E-8E87-929883435E42}" srcId="{2DBF4AEF-0BC8-45EC-9A56-9F5A13FA3050}" destId="{8E5BE789-B7BC-4313-8632-A7AD7B230249}" srcOrd="4" destOrd="0" parTransId="{C6A39F2B-3A31-4AEE-8E8C-4551C5E18F2D}" sibTransId="{C4150443-5DB6-411C-8CFE-5AF6F69EDB7B}"/>
    <dgm:cxn modelId="{73DF607F-1D09-466E-A256-08A91FA02ECE}" srcId="{8E5BE789-B7BC-4313-8632-A7AD7B230249}" destId="{4DD589D6-8BA5-4ABB-9E33-6EDB5E68A169}" srcOrd="0" destOrd="0" parTransId="{38518354-2BED-4C15-9342-1519F3F002F5}" sibTransId="{1EFD7421-C625-4D12-BA42-686C8B889801}"/>
    <dgm:cxn modelId="{D31C6DCF-5D41-4988-92F2-567E6E32DECF}" type="presOf" srcId="{2DBF4AEF-0BC8-45EC-9A56-9F5A13FA3050}" destId="{BA9477B3-2693-4EF5-9BD4-92BA891CD372}" srcOrd="0" destOrd="0" presId="urn:microsoft.com/office/officeart/2005/8/layout/default"/>
    <dgm:cxn modelId="{CBFE2074-7450-44BB-8E5C-BF79DB67FC17}" type="presParOf" srcId="{BA9477B3-2693-4EF5-9BD4-92BA891CD372}" destId="{F2EA1DC1-BB5C-4651-B3A3-12634CCAC177}" srcOrd="0" destOrd="0" presId="urn:microsoft.com/office/officeart/2005/8/layout/default"/>
    <dgm:cxn modelId="{26C271EF-3E5B-4E73-BC9F-8F689C4A63BC}" type="presOf" srcId="{1328A774-0B70-41FB-ADD0-43B7DC2821B7}" destId="{F2EA1DC1-BB5C-4651-B3A3-12634CCAC177}" srcOrd="0" destOrd="0" presId="urn:microsoft.com/office/officeart/2005/8/layout/default"/>
    <dgm:cxn modelId="{C13A3A8A-BA19-4562-AC91-4A44459699CF}" type="presParOf" srcId="{BA9477B3-2693-4EF5-9BD4-92BA891CD372}" destId="{DD01A1F2-26F0-427C-A99E-A33898CDD76B}" srcOrd="1" destOrd="0" presId="urn:microsoft.com/office/officeart/2005/8/layout/default"/>
    <dgm:cxn modelId="{F14CD01B-630F-4D1E-A663-F7B410745F36}" type="presParOf" srcId="{BA9477B3-2693-4EF5-9BD4-92BA891CD372}" destId="{C24F27DE-5A50-4331-A286-AAA89BA45754}" srcOrd="2" destOrd="0" presId="urn:microsoft.com/office/officeart/2005/8/layout/default"/>
    <dgm:cxn modelId="{DC0EF060-B25C-4E29-8167-64D26ADFB483}" type="presOf" srcId="{46295BA5-B2EC-45C7-A639-0B9F8517741C}" destId="{C24F27DE-5A50-4331-A286-AAA89BA45754}" srcOrd="0" destOrd="0" presId="urn:microsoft.com/office/officeart/2005/8/layout/default"/>
    <dgm:cxn modelId="{CEEE952A-D113-44E8-9DA8-1BCF2EE0A8F7}" type="presParOf" srcId="{BA9477B3-2693-4EF5-9BD4-92BA891CD372}" destId="{8C898F36-0CB8-46E6-ACF9-10FD19B3F5EF}" srcOrd="3" destOrd="0" presId="urn:microsoft.com/office/officeart/2005/8/layout/default"/>
    <dgm:cxn modelId="{C02AAD26-3669-4CC9-9B3A-CB9BD6036566}" type="presParOf" srcId="{BA9477B3-2693-4EF5-9BD4-92BA891CD372}" destId="{FBB4993F-BAF9-4E19-A3BF-42216BABC1BB}" srcOrd="4" destOrd="0" presId="urn:microsoft.com/office/officeart/2005/8/layout/default"/>
    <dgm:cxn modelId="{E5B292C6-3176-4B97-A68F-46BFD52809B1}" type="presOf" srcId="{6E35A0A8-43D5-4FA2-8EE8-98C69B460CCF}" destId="{FBB4993F-BAF9-4E19-A3BF-42216BABC1BB}" srcOrd="0" destOrd="0" presId="urn:microsoft.com/office/officeart/2005/8/layout/default"/>
    <dgm:cxn modelId="{C913F6AF-B708-4F4F-ACB7-39AF03AE1BAB}" type="presParOf" srcId="{BA9477B3-2693-4EF5-9BD4-92BA891CD372}" destId="{86454EDA-EF17-4DE0-A526-AFBD802C8910}" srcOrd="5" destOrd="0" presId="urn:microsoft.com/office/officeart/2005/8/layout/default"/>
    <dgm:cxn modelId="{091F76D5-FC8A-4183-8E04-5D21BC2076D5}" type="presParOf" srcId="{BA9477B3-2693-4EF5-9BD4-92BA891CD372}" destId="{BB063EF8-370D-450C-A25F-B94C42CA4A72}" srcOrd="6" destOrd="0" presId="urn:microsoft.com/office/officeart/2005/8/layout/default"/>
    <dgm:cxn modelId="{BAEE59D4-B1AA-44C5-A770-CEDCEA9D42D6}" type="presOf" srcId="{430EC710-61A5-4019-9770-9F2A4284A3EB}" destId="{BB063EF8-370D-450C-A25F-B94C42CA4A72}" srcOrd="0" destOrd="0" presId="urn:microsoft.com/office/officeart/2005/8/layout/default"/>
    <dgm:cxn modelId="{6115A898-E0CF-40DC-ACA2-1B8D65DD14CF}" type="presParOf" srcId="{BA9477B3-2693-4EF5-9BD4-92BA891CD372}" destId="{73D33E8E-71E2-4527-A874-31D0CB4AB260}" srcOrd="7" destOrd="0" presId="urn:microsoft.com/office/officeart/2005/8/layout/default"/>
    <dgm:cxn modelId="{35B59CE8-588E-4239-8028-2BED579F3DD4}" type="presParOf" srcId="{BA9477B3-2693-4EF5-9BD4-92BA891CD372}" destId="{B15B9D40-530A-4809-A2D5-FE3FA5004B18}" srcOrd="8" destOrd="0" presId="urn:microsoft.com/office/officeart/2005/8/layout/default"/>
    <dgm:cxn modelId="{E6FFD9A8-C5B6-44A4-BAE4-DBAF781D62EE}" type="presOf" srcId="{8E5BE789-B7BC-4313-8632-A7AD7B230249}" destId="{B15B9D40-530A-4809-A2D5-FE3FA5004B18}" srcOrd="0" destOrd="0" presId="urn:microsoft.com/office/officeart/2005/8/layout/default"/>
    <dgm:cxn modelId="{022946A9-33BA-4F46-9352-6D867C09B26C}" type="presOf" srcId="{4DD589D6-8BA5-4ABB-9E33-6EDB5E68A169}" destId="{B15B9D40-530A-4809-A2D5-FE3FA5004B18}" srcOrd="0" destOrd="1" presId="urn:microsoft.com/office/officeart/2005/8/layout/default"/>
  </dgm:cxnLst>
  <dgm:bg/>
  <dgm:whole/>
</dgm:dataModel>
</file>

<file path=ppt/diagrams/layout1.xml><?xml version="1.0" encoding="utf-8"?>
<dgm:layoutDef xmlns:a="http://schemas.openxmlformats.org/drawingml/2006/main" xmlns:r="http://schemas.openxmlformats.org/officeDocument/2006/relationships" xmlns:dgm="http://schemas.openxmlformats.org/drawingml/2006/diagram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/>
        </dgm:ruleLst>
      </dgm:layoutNode>
      <dgm:forEach name="Name4" axis="followSib" ptType="sibTrans" cnt="1">
        <dgm:layoutNode name="sibTrans">
          <dgm:alg type="sp"/>
          <dgm:shape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a="http://schemas.openxmlformats.org/drawingml/2006/main" xmlns:dgm="http://schemas.openxmlformats.org/drawingml/2006/diagram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diagramData" Target="../diagrams/data1.xml" /><Relationship Id="rId3" Type="http://schemas.openxmlformats.org/officeDocument/2006/relationships/diagramLayout" Target="../diagrams/layout1.xml" /><Relationship Id="rId4" Type="http://schemas.openxmlformats.org/officeDocument/2006/relationships/diagramQuickStyle" Target="../diagrams/quickStyle1.xml" /><Relationship Id="rId5" Type="http://schemas.openxmlformats.org/officeDocument/2006/relationships/diagramColors" Target="../diagrams/colors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New Diagram"/>
          <p:cNvGraphicFramePr/>
          <p:nvPr/>
        </p:nvGraphicFramePr>
        <p:xfrm>
          <a:off x="0" y="0"/>
          <a:ext cx="5080000" cy="5080000"/>
        </p:xfrm>
        <a:graphic>
          <a:graphicData uri="http://schemas.openxmlformats.org/drawingml/2006/diagram">
            <dgm:relIds xmlns:dgm="http://schemas.openxmlformats.org/drawingml/2006/diagram" r:dm="rId2" r:lo="rId3" r:qs="rId4" r:cs="rId5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2.0.50727.4971"/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C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11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2014-06-10T00:22:25.038</cp:lastPrinted>
  <dcterms:created xsi:type="dcterms:W3CDTF">2014-06-10T00:22:25Z</dcterms:created>
  <dcterms:modified xsi:type="dcterms:W3CDTF">2016-06-17T15:27:54Z</dcterms:modified>
</cp:coreProperties>
</file>