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Java 16.4.0.0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/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55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0" d="100"/>
          <a:sy n="0" d="100"/>
        </p:scale>
        <p:origin x="0" y="0"/>
      </p:cViewPr>
    </p:cSldViewPr>
  </p:notesViewPr>
  <p:gridSpacing cx="73736200" cy="73736200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tags" Target="tags/tag1.xml" /><Relationship Id="rId4" Type="http://schemas.openxmlformats.org/officeDocument/2006/relationships/presProps" Target="presProps.xml" /><Relationship Id="rId5" Type="http://schemas.openxmlformats.org/officeDocument/2006/relationships/viewProps" Target="viewProps.xml" /><Relationship Id="rId6" Type="http://schemas.openxmlformats.org/officeDocument/2006/relationships/theme" Target="theme/theme1.xml" /><Relationship Id="rId7" Type="http://schemas.openxmlformats.org/officeDocument/2006/relationships/tableStyles" Target="tableStyles.xml" /></Relationships>
</file>

<file path=ppt/diagrams/colors1.xml><?xml version="1.0" encoding="utf-8"?>
<dgm:colorsDef xmlns:a="http://schemas.openxmlformats.org/drawingml/2006/main" xmlns:dgm="http://schemas.openxmlformats.org/drawingml/2006/diagram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a="http://schemas.openxmlformats.org/drawingml/2006/main" xmlns:r="http://schemas.openxmlformats.org/officeDocument/2006/relationships" xmlns:dgm="http://schemas.openxmlformats.org/drawingml/2006/diagram">
  <dgm:ptLst>
    <dgm:pt modelId="{2DBF4AEF-0BC8-45EC-9A56-9F5A13FA3050}" type="doc">
      <dgm:prSet loTypeId="urn:microsoft.com/office/officeart/2005/8/layout/default" loCatId="list" qsTypeId="urn:microsoft.com/office/officeart/2005/8/quickstyle/simple1" csTypeId="urn:microsoft.com/office/officeart/2005/8/colors/accent1_2" phldr="0"/>
      <dgm:spPr/>
      <dgm:t>
        <a:bodyPr/>
        <a:lstStyle/>
        <a:p>
          <a:endParaRPr lang="ru-RU"/>
        </a:p>
      </dgm:t>
    </dgm:pt>
    <dgm:pt modelId="{A4900059-0434-4787-A7B6-B05699A2E9B4}" type="parTrans" cxnId="{7FE3ABDE-F171-4947-ABBC-839739554DAB}">
      <dgm:prSet/>
      <dgm:spPr/>
      <dgm:t>
        <a:bodyPr/>
        <a:lstStyle/>
        <a:p>
          <a:endParaRPr lang="ru-RU"/>
        </a:p>
      </dgm:t>
    </dgm:pt>
    <dgm:pt modelId="{DBB1DEAA-0C54-44C9-A61C-71F45F8A9734}">
      <dgm:prSet phldrT="[Text]" phldr="1"/>
      <dgm:spPr/>
      <dgm:t>
        <a:bodyPr/>
        <a:lstStyle/>
        <a:p>
          <a:endParaRPr lang="ru-RU"/>
        </a:p>
      </dgm:t>
    </dgm:pt>
    <dgm:pt modelId="{B390BAAE-A7FF-4A20-BAE7-B90FBAFF56DA}" type="sibTrans" cxnId="{7FE3ABDE-F171-4947-ABBC-839739554DAB}">
      <dgm:prSet/>
      <dgm:spPr/>
      <dgm:t>
        <a:bodyPr/>
        <a:lstStyle/>
        <a:p>
          <a:endParaRPr lang="ru-RU"/>
        </a:p>
      </dgm:t>
    </dgm:pt>
    <dgm:pt modelId="{75DD0829-E213-4699-BA46-407777A2AC15}" type="parTrans" cxnId="{69461A5C-E239-4852-9DF7-A4755DBE401D}">
      <dgm:prSet/>
      <dgm:spPr/>
      <dgm:t>
        <a:bodyPr/>
        <a:lstStyle/>
        <a:p>
          <a:endParaRPr lang="ru-RU"/>
        </a:p>
      </dgm:t>
    </dgm:pt>
    <dgm:pt modelId="{1328A774-0B70-41FB-ADD0-43B7DC2821B7}">
      <dgm:prSet phldrT="[Text]" phldr="1"/>
      <dgm:spPr/>
      <dgm:t>
        <a:bodyPr/>
        <a:lstStyle/>
        <a:p>
          <a:endParaRPr lang="ru-RU"/>
        </a:p>
      </dgm:t>
    </dgm:pt>
    <dgm:pt modelId="{3108A902-052A-4253-A257-7116B4D2BDEE}" type="sibTrans" cxnId="{69461A5C-E239-4852-9DF7-A4755DBE401D}">
      <dgm:prSet/>
      <dgm:spPr/>
      <dgm:t>
        <a:bodyPr/>
        <a:lstStyle/>
        <a:p>
          <a:endParaRPr lang="ru-RU"/>
        </a:p>
      </dgm:t>
    </dgm:pt>
    <dgm:pt modelId="{BEB5E4E1-A48C-4CC5-94DE-4D625E0C47B1}" type="parTrans" cxnId="{3F6D6B88-12CD-4041-8844-FE05AFB5C7CA}">
      <dgm:prSet/>
      <dgm:spPr/>
      <dgm:t>
        <a:bodyPr/>
        <a:lstStyle/>
        <a:p>
          <a:endParaRPr lang="ru-RU"/>
        </a:p>
      </dgm:t>
    </dgm:pt>
    <dgm:pt modelId="{46295BA5-B2EC-45C7-A639-0B9F8517741C}">
      <dgm:prSet phldrT="[Text]" phldr="1"/>
      <dgm:spPr/>
      <dgm:t>
        <a:bodyPr/>
        <a:lstStyle/>
        <a:p>
          <a:endParaRPr lang="ru-RU"/>
        </a:p>
      </dgm:t>
    </dgm:pt>
    <dgm:pt modelId="{90CC7762-2538-4B84-A6D9-AE048E62DD69}" type="sibTrans" cxnId="{3F6D6B88-12CD-4041-8844-FE05AFB5C7CA}">
      <dgm:prSet/>
      <dgm:spPr/>
      <dgm:t>
        <a:bodyPr/>
        <a:lstStyle/>
        <a:p>
          <a:endParaRPr lang="ru-RU"/>
        </a:p>
      </dgm:t>
    </dgm:pt>
    <dgm:pt modelId="{E21AA6C8-09C4-42B5-96D0-3A17436A1EA3}" type="parTrans" cxnId="{378F745B-41FF-435F-8D68-6C5AF11315EA}">
      <dgm:prSet/>
      <dgm:spPr/>
      <dgm:t>
        <a:bodyPr/>
        <a:lstStyle/>
        <a:p>
          <a:endParaRPr lang="ru-RU"/>
        </a:p>
      </dgm:t>
    </dgm:pt>
    <dgm:pt modelId="{6E35A0A8-43D5-4FA2-8EE8-98C69B460CCF}">
      <dgm:prSet phldrT="[Text]" phldr="1"/>
      <dgm:spPr/>
      <dgm:t>
        <a:bodyPr/>
        <a:lstStyle/>
        <a:p>
          <a:endParaRPr lang="ru-RU"/>
        </a:p>
      </dgm:t>
    </dgm:pt>
    <dgm:pt modelId="{54DB2F72-16F8-4B75-AB73-3FCC2A5649D1}" type="sibTrans" cxnId="{378F745B-41FF-435F-8D68-6C5AF11315EA}">
      <dgm:prSet/>
      <dgm:spPr/>
      <dgm:t>
        <a:bodyPr/>
        <a:lstStyle/>
        <a:p>
          <a:endParaRPr lang="ru-RU"/>
        </a:p>
      </dgm:t>
    </dgm:pt>
    <dgm:pt modelId="{FB34278A-6DAB-4FB7-8B00-9238600B53B9}" type="parTrans" cxnId="{817E1F17-B689-465E-8DF8-DAA7874E6957}">
      <dgm:prSet/>
      <dgm:spPr/>
      <dgm:t>
        <a:bodyPr/>
        <a:lstStyle/>
        <a:p>
          <a:endParaRPr lang="ru-RU"/>
        </a:p>
      </dgm:t>
    </dgm:pt>
    <dgm:pt modelId="{430EC710-61A5-4019-9770-9F2A4284A3EB}">
      <dgm:prSet phldrT="[Text]" phldr="1"/>
      <dgm:spPr/>
      <dgm:t>
        <a:bodyPr/>
        <a:lstStyle/>
        <a:p>
          <a:endParaRPr lang="ru-RU"/>
        </a:p>
      </dgm:t>
    </dgm:pt>
    <dgm:pt modelId="{105C9577-41AB-475B-A858-3C47884BBDD1}" type="sibTrans" cxnId="{817E1F17-B689-465E-8DF8-DAA7874E6957}">
      <dgm:prSet/>
      <dgm:spPr/>
      <dgm:t>
        <a:bodyPr/>
        <a:lstStyle/>
        <a:p>
          <a:endParaRPr lang="ru-RU"/>
        </a:p>
      </dgm:t>
    </dgm:pt>
    <dgm:pt modelId="{C6A39F2B-3A31-4AEE-8E8C-4551C5E18F2D}" type="parTrans" cxnId="{35D619C9-230A-437C-93E7-1BA5B4601812}">
      <dgm:prSet/>
      <dgm:spPr/>
      <dgm:t>
        <a:bodyPr/>
        <a:lstStyle/>
        <a:p/>
      </dgm:t>
    </dgm:pt>
    <dgm:pt modelId="{8E5BE789-B7BC-4313-8632-A7AD7B230249}">
      <dgm:prSet/>
      <dgm:spPr/>
      <dgm:t>
        <a:bodyPr/>
        <a:lstStyle/>
        <a:p>
          <a:r>
            <a:t>Test</a:t>
          </a:r>
        </a:p>
      </dgm:t>
    </dgm:pt>
    <dgm:pt modelId="{38518354-2BED-4C15-9342-1519F3F002F5}" type="parTrans" cxnId="{CD622311-70B8-42CB-96F9-F0B16CB6DBB0}">
      <dgm:prSet/>
      <dgm:spPr/>
      <dgm:t>
        <a:bodyPr/>
        <a:lstStyle/>
        <a:p/>
      </dgm:t>
    </dgm:pt>
    <dgm:pt modelId="{4DD589D6-8BA5-4ABB-9E33-6EDB5E68A169}">
      <dgm:prSet/>
      <dgm:spPr/>
      <dgm:t>
        <a:bodyPr/>
        <a:lstStyle/>
        <a:p>
          <a:r>
            <a:t>New Node Added</a:t>
          </a:r>
        </a:p>
      </dgm:t>
    </dgm:pt>
    <dgm:pt modelId="{1EFD7421-C625-4D12-BA42-686C8B889801}" type="sibTrans" cxnId="{CD622311-70B8-42CB-96F9-F0B16CB6DBB0}">
      <dgm:prSet/>
      <dgm:spPr/>
      <dgm:t>
        <a:bodyPr/>
        <a:lstStyle/>
        <a:p/>
      </dgm:t>
    </dgm:pt>
    <dgm:pt modelId="{C4150443-5DB6-411C-8CFE-5AF6F69EDB7B}" type="sibTrans" cxnId="{35D619C9-230A-437C-93E7-1BA5B4601812}">
      <dgm:prSet/>
      <dgm:spPr/>
      <dgm:t>
        <a:bodyPr/>
        <a:lstStyle/>
        <a:p/>
      </dgm:t>
    </dgm:pt>
    <dgm:pt modelId="{BA9477B3-2693-4EF5-9BD4-92BA891CD372}" type="pres">
      <dgm:prSet presAssocID="{2DBF4AEF-0BC8-45EC-9A56-9F5A13FA3050}" presName="diagram">
        <dgm:presLayoutVars>
          <dgm:dir/>
          <dgm:resizeHandles val="exact"/>
        </dgm:presLayoutVars>
      </dgm:prSet>
      <dgm:spPr/>
      <dgm:t>
        <a:bodyPr/>
        <a:lstStyle/>
        <a:p/>
      </dgm:t>
    </dgm:pt>
    <dgm:pt modelId="{46E1685C-2BF0-4888-BD8B-47D376D68004}" type="pres">
      <dgm:prSet presAssocID="{DBB1DEAA-0C54-44C9-A61C-71F45F8A9734}" presName="node" presStyleLbl="node1" presStyleCnt="6">
        <dgm:presLayoutVars>
          <dgm:bulletEnabled val="1"/>
        </dgm:presLayoutVars>
      </dgm:prSet>
      <dgm:spPr/>
      <dgm:t>
        <a:bodyPr/>
        <a:lstStyle/>
        <a:p/>
      </dgm:t>
    </dgm:pt>
    <dgm:pt modelId="{959F90E1-1643-47A0-B044-B9E2CE43ABA9}" type="pres">
      <dgm:prSet presAssocID="{B390BAAE-A7FF-4A20-BAE7-B90FBAFF56DA}" presName="sibTrans" presStyleLbl="sibTrans2D1"/>
      <dgm:spPr/>
      <dgm:t>
        <a:bodyPr/>
        <a:lstStyle/>
        <a:p/>
      </dgm:t>
    </dgm:pt>
    <dgm:pt modelId="{F2EA1DC1-BB5C-4651-B3A3-12634CCAC177}" type="pres">
      <dgm:prSet presAssocID="{1328A774-0B70-41FB-ADD0-43B7DC2821B7}" presName="node" presStyleLbl="node1" presStyleIdx="1" presStyleCnt="6">
        <dgm:presLayoutVars>
          <dgm:bulletEnabled val="1"/>
        </dgm:presLayoutVars>
      </dgm:prSet>
      <dgm:spPr/>
      <dgm:t>
        <a:bodyPr/>
        <a:lstStyle/>
        <a:p/>
      </dgm:t>
    </dgm:pt>
    <dgm:pt modelId="{DD01A1F2-26F0-427C-A99E-A33898CDD76B}" type="pres">
      <dgm:prSet presAssocID="{3108A902-052A-4253-A257-7116B4D2BDEE}" presName="sibTrans" presStyleLbl="sibTrans2D1"/>
      <dgm:spPr/>
      <dgm:t>
        <a:bodyPr/>
        <a:lstStyle/>
        <a:p/>
      </dgm:t>
    </dgm:pt>
    <dgm:pt modelId="{C24F27DE-5A50-4331-A286-AAA89BA45754}" type="pres">
      <dgm:prSet presAssocID="{46295BA5-B2EC-45C7-A639-0B9F8517741C}" presName="node" presStyleLbl="node1" presStyleIdx="2" presStyleCnt="6">
        <dgm:presLayoutVars>
          <dgm:bulletEnabled val="1"/>
        </dgm:presLayoutVars>
      </dgm:prSet>
      <dgm:spPr/>
      <dgm:t>
        <a:bodyPr/>
        <a:lstStyle/>
        <a:p/>
      </dgm:t>
    </dgm:pt>
    <dgm:pt modelId="{8C898F36-0CB8-46E6-ACF9-10FD19B3F5EF}" type="pres">
      <dgm:prSet presAssocID="{90CC7762-2538-4B84-A6D9-AE048E62DD69}" presName="sibTrans" presStyleLbl="sibTrans2D1"/>
      <dgm:spPr/>
      <dgm:t>
        <a:bodyPr/>
        <a:lstStyle/>
        <a:p/>
      </dgm:t>
    </dgm:pt>
    <dgm:pt modelId="{FBB4993F-BAF9-4E19-A3BF-42216BABC1BB}" type="pres">
      <dgm:prSet presAssocID="{6E35A0A8-43D5-4FA2-8EE8-98C69B460CCF}" presName="node" presStyleLbl="node1" presStyleIdx="3" presStyleCnt="6">
        <dgm:presLayoutVars>
          <dgm:bulletEnabled val="1"/>
        </dgm:presLayoutVars>
      </dgm:prSet>
      <dgm:spPr/>
      <dgm:t>
        <a:bodyPr/>
        <a:lstStyle/>
        <a:p/>
      </dgm:t>
    </dgm:pt>
    <dgm:pt modelId="{86454EDA-EF17-4DE0-A526-AFBD802C8910}" type="pres">
      <dgm:prSet presAssocID="{54DB2F72-16F8-4B75-AB73-3FCC2A5649D1}" presName="sibTrans" presStyleLbl="sibTrans2D1"/>
      <dgm:spPr/>
      <dgm:t>
        <a:bodyPr/>
        <a:lstStyle/>
        <a:p/>
      </dgm:t>
    </dgm:pt>
    <dgm:pt modelId="{BB063EF8-370D-450C-A25F-B94C42CA4A72}" type="pres">
      <dgm:prSet presAssocID="{430EC710-61A5-4019-9770-9F2A4284A3EB}" presName="node" presStyleLbl="node1" presStyleIdx="4" presStyleCnt="6">
        <dgm:presLayoutVars>
          <dgm:bulletEnabled val="1"/>
        </dgm:presLayoutVars>
      </dgm:prSet>
      <dgm:spPr/>
      <dgm:t>
        <a:bodyPr/>
        <a:lstStyle/>
        <a:p/>
      </dgm:t>
    </dgm:pt>
    <dgm:pt modelId="{73D33E8E-71E2-4527-A874-31D0CB4AB260}" type="pres">
      <dgm:prSet presAssocID="{105C9577-41AB-475B-A858-3C47884BBDD1}" presName="sibTrans" presStyleLbl=""/>
      <dgm:spPr/>
      <dgm:t>
        <a:bodyPr/>
        <a:lstStyle/>
        <a:p/>
      </dgm:t>
    </dgm:pt>
    <dgm:pt modelId="{B15B9D40-530A-4809-A2D5-FE3FA5004B18}" type="pres">
      <dgm:prSet presAssocID="{8E5BE789-B7BC-4313-8632-A7AD7B230249}" presName="node" presStyleLbl="node1" presStyleIdx="5" presStyleCnt="6"/>
      <dgm:spPr/>
      <dgm:t>
        <a:bodyPr/>
        <a:lstStyle/>
        <a:p/>
      </dgm:t>
    </dgm:pt>
  </dgm:ptLst>
  <dgm:cxnLst>
    <dgm:cxn modelId="{7FE3ABDE-F171-4947-ABBC-839739554DAB}" srcId="{2DBF4AEF-0BC8-45EC-9A56-9F5A13FA3050}" destId="{DBB1DEAA-0C54-44C9-A61C-71F45F8A9734}" srcOrd="0" destOrd="0" parTransId="{A4900059-0434-4787-A7B6-B05699A2E9B4}" sibTransId="{B390BAAE-A7FF-4A20-BAE7-B90FBAFF56DA}"/>
    <dgm:cxn modelId="{69461A5C-E239-4852-9DF7-A4755DBE401D}" srcId="{2DBF4AEF-0BC8-45EC-9A56-9F5A13FA3050}" destId="{1328A774-0B70-41FB-ADD0-43B7DC2821B7}" srcOrd="1" destOrd="0" parTransId="{75DD0829-E213-4699-BA46-407777A2AC15}" sibTransId="{3108A902-052A-4253-A257-7116B4D2BDEE}"/>
    <dgm:cxn modelId="{3F6D6B88-12CD-4041-8844-FE05AFB5C7CA}" srcId="{2DBF4AEF-0BC8-45EC-9A56-9F5A13FA3050}" destId="{46295BA5-B2EC-45C7-A639-0B9F8517741C}" srcOrd="2" destOrd="0" parTransId="{BEB5E4E1-A48C-4CC5-94DE-4D625E0C47B1}" sibTransId="{90CC7762-2538-4B84-A6D9-AE048E62DD69}"/>
    <dgm:cxn modelId="{378F745B-41FF-435F-8D68-6C5AF11315EA}" srcId="{2DBF4AEF-0BC8-45EC-9A56-9F5A13FA3050}" destId="{6E35A0A8-43D5-4FA2-8EE8-98C69B460CCF}" srcOrd="3" destOrd="0" parTransId="{E21AA6C8-09C4-42B5-96D0-3A17436A1EA3}" sibTransId="{54DB2F72-16F8-4B75-AB73-3FCC2A5649D1}"/>
    <dgm:cxn modelId="{817E1F17-B689-465E-8DF8-DAA7874E6957}" srcId="{2DBF4AEF-0BC8-45EC-9A56-9F5A13FA3050}" destId="{430EC710-61A5-4019-9770-9F2A4284A3EB}" srcOrd="4" destOrd="0" parTransId="{FB34278A-6DAB-4FB7-8B00-9238600B53B9}" sibTransId="{105C9577-41AB-475B-A858-3C47884BBDD1}"/>
    <dgm:cxn modelId="{35D619C9-230A-437C-93E7-1BA5B4601812}" srcId="{2DBF4AEF-0BC8-45EC-9A56-9F5A13FA3050}" destId="{8E5BE789-B7BC-4313-8632-A7AD7B230249}" srcOrd="5" destOrd="0" parTransId="{C6A39F2B-3A31-4AEE-8E8C-4551C5E18F2D}" sibTransId="{C4150443-5DB6-411C-8CFE-5AF6F69EDB7B}"/>
    <dgm:cxn modelId="{CD622311-70B8-42CB-96F9-F0B16CB6DBB0}" srcId="{8E5BE789-B7BC-4313-8632-A7AD7B230249}" destId="{4DD589D6-8BA5-4ABB-9E33-6EDB5E68A169}" srcOrd="0" destOrd="0" parTransId="{38518354-2BED-4C15-9342-1519F3F002F5}" sibTransId="{1EFD7421-C625-4D12-BA42-686C8B889801}"/>
    <dgm:cxn modelId="{58FF3FB6-82C9-4778-8831-8721F5A682F9}" type="presOf" srcId="{2DBF4AEF-0BC8-45EC-9A56-9F5A13FA3050}" destId="{BA9477B3-2693-4EF5-9BD4-92BA891CD372}" srcOrd="0" destOrd="0" presId="urn:microsoft.com/office/officeart/2005/8/layout/default"/>
    <dgm:cxn modelId="{8865F02D-7E6C-4613-B7AC-CD532ABAA390}" type="presParOf" srcId="{BA9477B3-2693-4EF5-9BD4-92BA891CD372}" destId="{46E1685C-2BF0-4888-BD8B-47D376D68004}" srcOrd="0" destOrd="0" presId="urn:microsoft.com/office/officeart/2005/8/layout/default"/>
    <dgm:cxn modelId="{837B4E15-DD3F-441F-AEE0-2DE178320FAA}" type="presOf" srcId="{DBB1DEAA-0C54-44C9-A61C-71F45F8A9734}" destId="{46E1685C-2BF0-4888-BD8B-47D376D68004}" srcOrd="0" destOrd="0" presId="urn:microsoft.com/office/officeart/2005/8/layout/default"/>
    <dgm:cxn modelId="{AAAF61CD-90D2-4ED8-B3DB-7D7597D16F9E}" type="presParOf" srcId="{BA9477B3-2693-4EF5-9BD4-92BA891CD372}" destId="{959F90E1-1643-47A0-B044-B9E2CE43ABA9}" srcOrd="1" destOrd="0" presId="urn:microsoft.com/office/officeart/2005/8/layout/default"/>
    <dgm:cxn modelId="{482B5D38-13A4-40DE-983E-9629E1F61FBD}" type="presParOf" srcId="{BA9477B3-2693-4EF5-9BD4-92BA891CD372}" destId="{F2EA1DC1-BB5C-4651-B3A3-12634CCAC177}" srcOrd="2" destOrd="0" presId="urn:microsoft.com/office/officeart/2005/8/layout/default"/>
    <dgm:cxn modelId="{DC98A3CA-75B2-4525-89D6-4F0DB02B30F2}" type="presOf" srcId="{1328A774-0B70-41FB-ADD0-43B7DC2821B7}" destId="{F2EA1DC1-BB5C-4651-B3A3-12634CCAC177}" srcOrd="0" destOrd="0" presId="urn:microsoft.com/office/officeart/2005/8/layout/default"/>
    <dgm:cxn modelId="{75FB0F68-7257-4190-80D7-CAC7D14CF80A}" type="presParOf" srcId="{BA9477B3-2693-4EF5-9BD4-92BA891CD372}" destId="{DD01A1F2-26F0-427C-A99E-A33898CDD76B}" srcOrd="3" destOrd="0" presId="urn:microsoft.com/office/officeart/2005/8/layout/default"/>
    <dgm:cxn modelId="{DF993234-AF0F-49F3-9920-70709A3850F5}" type="presParOf" srcId="{BA9477B3-2693-4EF5-9BD4-92BA891CD372}" destId="{C24F27DE-5A50-4331-A286-AAA89BA45754}" srcOrd="4" destOrd="0" presId="urn:microsoft.com/office/officeart/2005/8/layout/default"/>
    <dgm:cxn modelId="{9B765F9C-EA99-4732-B0A4-05E841990538}" type="presOf" srcId="{46295BA5-B2EC-45C7-A639-0B9F8517741C}" destId="{C24F27DE-5A50-4331-A286-AAA89BA45754}" srcOrd="0" destOrd="0" presId="urn:microsoft.com/office/officeart/2005/8/layout/default"/>
    <dgm:cxn modelId="{487EC76D-2B0A-4495-8216-B0BAB7C45A58}" type="presParOf" srcId="{BA9477B3-2693-4EF5-9BD4-92BA891CD372}" destId="{8C898F36-0CB8-46E6-ACF9-10FD19B3F5EF}" srcOrd="5" destOrd="0" presId="urn:microsoft.com/office/officeart/2005/8/layout/default"/>
    <dgm:cxn modelId="{0920912B-1DEC-4631-B30F-5B50370B3185}" type="presParOf" srcId="{BA9477B3-2693-4EF5-9BD4-92BA891CD372}" destId="{FBB4993F-BAF9-4E19-A3BF-42216BABC1BB}" srcOrd="6" destOrd="0" presId="urn:microsoft.com/office/officeart/2005/8/layout/default"/>
    <dgm:cxn modelId="{FB2CA328-9A2E-4631-BA05-0948FB0A16EE}" type="presOf" srcId="{6E35A0A8-43D5-4FA2-8EE8-98C69B460CCF}" destId="{FBB4993F-BAF9-4E19-A3BF-42216BABC1BB}" srcOrd="0" destOrd="0" presId="urn:microsoft.com/office/officeart/2005/8/layout/default"/>
    <dgm:cxn modelId="{C4702A2B-3974-46C6-A8B1-DF284D35AC07}" type="presParOf" srcId="{BA9477B3-2693-4EF5-9BD4-92BA891CD372}" destId="{86454EDA-EF17-4DE0-A526-AFBD802C8910}" srcOrd="7" destOrd="0" presId="urn:microsoft.com/office/officeart/2005/8/layout/default"/>
    <dgm:cxn modelId="{951E70C9-60CC-47E6-BF52-EAD41D5EA808}" type="presParOf" srcId="{BA9477B3-2693-4EF5-9BD4-92BA891CD372}" destId="{BB063EF8-370D-450C-A25F-B94C42CA4A72}" srcOrd="8" destOrd="0" presId="urn:microsoft.com/office/officeart/2005/8/layout/default"/>
    <dgm:cxn modelId="{A2381824-D0D6-4DB7-A95D-5EA9D4748D09}" type="presOf" srcId="{430EC710-61A5-4019-9770-9F2A4284A3EB}" destId="{BB063EF8-370D-450C-A25F-B94C42CA4A72}" srcOrd="0" destOrd="0" presId="urn:microsoft.com/office/officeart/2005/8/layout/default"/>
    <dgm:cxn modelId="{C63CE14B-9375-4E91-A329-DFAC081BA686}" type="presParOf" srcId="{BA9477B3-2693-4EF5-9BD4-92BA891CD372}" destId="{73D33E8E-71E2-4527-A874-31D0CB4AB260}" srcOrd="9" destOrd="0" presId="urn:microsoft.com/office/officeart/2005/8/layout/default"/>
    <dgm:cxn modelId="{8BAFFB55-72A2-4629-B1FC-1431F11CCA93}" type="presParOf" srcId="{BA9477B3-2693-4EF5-9BD4-92BA891CD372}" destId="{B15B9D40-530A-4809-A2D5-FE3FA5004B18}" srcOrd="10" destOrd="0" presId="urn:microsoft.com/office/officeart/2005/8/layout/default"/>
    <dgm:cxn modelId="{2C3DF029-C1CC-4D8C-AA34-C4E3DDAE5980}" type="presOf" srcId="{8E5BE789-B7BC-4313-8632-A7AD7B230249}" destId="{B15B9D40-530A-4809-A2D5-FE3FA5004B18}" srcOrd="0" destOrd="0" presId="urn:microsoft.com/office/officeart/2005/8/layout/default"/>
    <dgm:cxn modelId="{783CC9CD-6E70-414F-B13B-9AA4A93B96E8}" type="presOf" srcId="{4DD589D6-8BA5-4ABB-9E33-6EDB5E68A169}" destId="{B15B9D40-530A-4809-A2D5-FE3FA5004B18}" srcOrd="0" destOrd="1" presId="urn:microsoft.com/office/officeart/2005/8/layout/default"/>
  </dgm:cxnLst>
  <dgm:bg/>
  <dgm:whole/>
</dgm:dataModel>
</file>

<file path=ppt/diagrams/layout1.xml><?xml version="1.0" encoding="utf-8"?>
<dgm:layoutDef xmlns:a="http://schemas.openxmlformats.org/drawingml/2006/main" xmlns:r="http://schemas.openxmlformats.org/officeDocument/2006/relationships" xmlns:dgm="http://schemas.openxmlformats.org/drawingml/2006/diagram" uniqueId="urn:microsoft.com/office/officeart/2005/8/layout/default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/>
        </dgm:ruleLst>
      </dgm:layoutNode>
      <dgm:forEach name="Name4" axis="followSib" ptType="sibTrans" cnt="1">
        <dgm:layoutNode name="sibTrans">
          <dgm:alg type="sp"/>
          <dgm:shape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a="http://schemas.openxmlformats.org/drawingml/2006/main" xmlns:dgm="http://schemas.openxmlformats.org/drawingml/2006/diagram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diagramData" Target="../diagrams/data1.xml" /><Relationship Id="rId3" Type="http://schemas.openxmlformats.org/officeDocument/2006/relationships/diagramLayout" Target="../diagrams/layout1.xml" /><Relationship Id="rId4" Type="http://schemas.openxmlformats.org/officeDocument/2006/relationships/diagramQuickStyle" Target="../diagrams/quickStyle1.xml" /><Relationship Id="rId5" Type="http://schemas.openxmlformats.org/officeDocument/2006/relationships/diagramColors" Target="../diagrams/colors1.xml" /></Relationships>
</file>

<file path=ppt/slides/slide1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2" name="New Diagram"/>
          <p:cNvGraphicFramePr/>
          <p:nvPr/>
        </p:nvGraphicFramePr>
        <p:xfrm>
          <a:off x="0" y="0"/>
          <a:ext cx="5080000" cy="5080000"/>
        </p:xfrm>
        <a:graphic>
          <a:graphicData uri="http://schemas.openxmlformats.org/drawingml/2006/diagram">
            <dgm:relIds xmlns:dgm="http://schemas.openxmlformats.org/drawingml/2006/diagram" r:dm="rId2" r:lo="rId3" r:qs="rId4" r:cs="rId5"/>
          </a:graphicData>
        </a:graphic>
      </p:graphicFrame>
      <p:sp>
        <p:nvSpPr>
          <p:cNvPr id="3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2.0 14.1.2.0</a:t>
            </a:r>
          </a:p>
          <a:p>
            <a:pPr algn="ctr"/>
            <a:r>
              <a:t>Copyright 2004-2014 Aspose Pty Ltd.</a:t>
            </a:r>
          </a:p>
        </p:txBody>
      </p:sp>
      <p:sp>
        <p:nvSpPr>
          <p:cNvPr id="4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Java 16.4.0.0.</a:t>
            </a:r>
          </a:p>
          <a:p>
            <a:pPr algn="ctr"/>
            <a:r>
              <a:t>Copyright 2004-2016 Aspose Pty Ltd.</a:t>
            </a:r>
          </a:p>
        </p:txBody>
      </p:sp>
      <p:sp>
        <p:nvSpPr>
          <p:cNvPr id="5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Java 16.4.0.0.</a:t>
            </a:r>
          </a:p>
          <a:p>
            <a:pPr algn="ctr"/>
            <a:r>
              <a:t>Copyright 2004-2016 Aspose Pty Ltd.</a:t>
            </a:r>
          </a:p>
        </p:txBody>
      </p:sp>
      <p:sp>
        <p:nvSpPr>
          <p:cNvPr id="6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Java 16.4.0.0.</a:t>
            </a:r>
          </a:p>
          <a:p>
            <a:pPr algn="ctr"/>
            <a:r>
              <a:t>Copyright 2004-2016 Aspose Pty Ltd.</a:t>
            </a:r>
          </a:p>
        </p:txBody>
      </p:sp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2.0.50727.4971"/>
  <p:tag name="AS_OS" val="Microsoft Windows NT 6.3"/>
  <p:tag name="AS_RELEASE_DATE" val="2016.05.16"/>
  <p:tag name="AS_TITLE" val="Aspose.Slides for Java"/>
  <p:tag name="AS_VERSION" val="16.4.0.0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C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  <a:tileRect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11</Paragraphs>
  <Slides>1</Slides>
  <Notes>0</Notes>
  <TotalTime>1</TotalTime>
  <HiddenSlides>0</HiddenSlides>
  <MMClips>0</MMClips>
  <ScaleCrop>0</ScaleCrop>
  <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2">
      <vt:lpstr>Office Theme</vt:lpstr>
      <vt:lpstr>Slide 1</vt:lpstr>
    </vt:vector>
  </TitlesOfParts>
  <LinksUpToDate>0</LinksUpToDate>
  <SharedDoc>0</SharedDoc>
  <HyperlinksChanged>0</HyperlinksChanged>
  <Application>Aspose.Slides for Java</Application>
  <AppVersion>16.0400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2014-06-10T00:22:25.038</cp:lastPrinted>
  <dcterms:created xsi:type="dcterms:W3CDTF">2014-06-10T00:22:25Z</dcterms:created>
  <dcterms:modified xsi:type="dcterms:W3CDTF">2016-06-17T15:26:35Z</dcterms:modified>
</cp:coreProperties>
</file>