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vml" ContentType="application/vnd.openxmlformats-officedocument.vmlDrawin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activeX/activeX1.xml" ContentType="application/vnd.ms-office.activeX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activeX/activeX1.xml><?xml version="1.0" encoding="utf-8"?>
<ax:ocx xmlns:r="http://schemas.openxmlformats.org/officeDocument/2006/relationships" xmlns:ax="http://schemas.microsoft.com/office/2006/activeX" ax:classid="{6bf52a52-394a-11d3-b153-00c04f79faa6}" ax:persistence="persistPropertyBag">
  <ax:ocxPr ax:name="URL" ax:value="Wildlife.wmv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16933"/>
  <ax:ocxPr ax:name="_cy" ax:value="12065"/>
</ax:ocx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 smtId="4294967295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1D8BD707-D9CF-40AE-B4C6-C98DA3205C09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 smtId="4294967295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 smtId="4294967295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control" Target="../activeX/activeX1.xml" /><Relationship Id="rId3" Type="http://schemas.openxmlformats.org/officeDocument/2006/relationships/image" Target="../media/image1.png" /><Relationship Id="rId4" Type="http://schemas.openxmlformats.org/officeDocument/2006/relationships/vmlDrawing" Target="../drawings/vmlDrawing1.v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0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en-US" smtId="4294967295"/>
            </a:defPPr>
            <a:lvl1pPr marL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kern="120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8" name="WindowsMediaPlayer1" r:id="rId2" imgW="77409522600" imgH="55154283900"/>
        </mc:Choice>
        <mc:Fallback>
          <p:control name="WindowsMediaPlayer1" r:id="rId2" imgW="6095238" imgH="4342857">
            <p:pic>
              <p:nvPicPr>
                <p:cNvPr id="0" name="WindowsMediaPlayer1"/>
                <p:cNvPicPr>
                  <a:picLocks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" y="228600"/>
                  <a:ext cx="6096000" cy="4343400"/>
                </a:xfrm>
                <a:prstGeom prst="rect"/>
                <a:noFill/>
                <a:ln/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5809038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2016-06-18T01:10:48.000</cp:lastPrinted>
  <dcterms:created xsi:type="dcterms:W3CDTF">2016-06-18T01:10:48Z</dcterms:created>
  <dcterms:modified xsi:type="dcterms:W3CDTF">2016-06-17T20:10:50Z</dcterms:modified>
</cp:coreProperties>
</file>