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5F45D818-FF2E-4103-B428-6BCDF4646EDC}" type="parTrans" cxnId="{F853E333-5EA3-49C0-8BB8-1E1E91E16D2C}">
      <dgm:prSet/>
      <dgm:spPr/>
      <dgm:t>
        <a:bodyPr/>
        <a:lstStyle/>
        <a:p>
          <a:endParaRPr lang="en-US"/>
        </a:p>
      </dgm:t>
    </dgm:pt>
    <dgm:pt modelId="{F3126B05-B37A-4D96-A264-97F053F506AB}">
      <dgm:prSet phldrT="[Text]" phldr="1"/>
      <dgm:spPr/>
      <dgm:t>
        <a:bodyPr/>
        <a:lstStyle/>
        <a:p>
          <a:endParaRPr lang="en-US"/>
        </a:p>
      </dgm:t>
    </dgm:pt>
    <dgm:pt modelId="{9C924E15-985F-4B73-BE24-41329DDEDEC6}" type="sibTrans" cxnId="{F853E333-5EA3-49C0-8BB8-1E1E91E16D2C}">
      <dgm:prSet/>
      <dgm:spPr/>
      <dgm:t>
        <a:bodyPr/>
        <a:lstStyle/>
        <a:p>
          <a:endParaRPr lang="en-US"/>
        </a:p>
      </dgm:t>
    </dgm:pt>
    <dgm:pt modelId="{1F952260-42AC-49D9-840E-A357B7316C32}" type="parTrans" cxnId="{43766D4B-D031-4010-A1A2-4325B8DEB119}">
      <dgm:prSet/>
      <dgm:spPr/>
      <dgm:t>
        <a:bodyPr/>
        <a:lstStyle/>
        <a:p>
          <a:endParaRPr lang="en-US"/>
        </a:p>
      </dgm:t>
    </dgm:pt>
    <dgm:pt modelId="{2836ACBB-6F73-46E9-B6A8-00EDA551E2C7}">
      <dgm:prSet phldrT="[Text]" phldr="1"/>
      <dgm:spPr/>
      <dgm:t>
        <a:bodyPr/>
        <a:lstStyle/>
        <a:p>
          <a:endParaRPr lang="en-US"/>
        </a:p>
      </dgm:t>
    </dgm:pt>
    <dgm:pt modelId="{2DA82B40-F45D-4EF8-9B15-0E5E5794AC98}" type="sibTrans" cxnId="{43766D4B-D031-4010-A1A2-4325B8DEB119}">
      <dgm:prSet/>
      <dgm:spPr/>
      <dgm:t>
        <a:bodyPr/>
        <a:lstStyle/>
        <a:p>
          <a:endParaRPr lang="en-US"/>
        </a:p>
      </dgm:t>
    </dgm:pt>
    <dgm:pt modelId="{3868496B-30F8-4CF5-864E-271C593682F9}" type="parTrans" cxnId="{902DEFD9-37FF-492D-B1D6-4DB01DF01335}">
      <dgm:prSet/>
      <dgm:spPr/>
      <dgm:t>
        <a:bodyPr/>
        <a:lstStyle/>
        <a:p>
          <a:endParaRPr lang="en-US"/>
        </a:p>
      </dgm:t>
    </dgm:pt>
    <dgm:pt modelId="{A45B5A3F-BC60-4DC9-ADBC-E6EC3940CF2E}">
      <dgm:prSet phldrT="[Text]" phldr="1"/>
      <dgm:spPr/>
      <dgm:t>
        <a:bodyPr/>
        <a:lstStyle/>
        <a:p>
          <a:endParaRPr lang="en-US"/>
        </a:p>
      </dgm:t>
    </dgm:pt>
    <dgm:pt modelId="{2A27DB49-7BAF-4A32-AFAA-E4A8B27C23E7}" type="sibTrans" cxnId="{902DEFD9-37FF-492D-B1D6-4DB01DF01335}">
      <dgm:prSet/>
      <dgm:spPr/>
      <dgm:t>
        <a:bodyPr/>
        <a:lstStyle/>
        <a:p>
          <a:endParaRPr lang="en-US"/>
        </a:p>
      </dgm:t>
    </dgm:pt>
    <dgm:pt modelId="{801FB6EB-9D3B-4018-849C-E6F7EB73C647}" type="parTrans" cxnId="{8B226480-27BF-4FE6-A608-AABE283ACB1F}">
      <dgm:prSet/>
      <dgm:spPr/>
      <dgm:t>
        <a:bodyPr/>
        <a:lstStyle/>
        <a:p>
          <a:endParaRPr lang="en-US"/>
        </a:p>
      </dgm:t>
    </dgm:pt>
    <dgm:pt modelId="{4147591B-333F-44D3-B914-CC481B3F8D70}">
      <dgm:prSet phldrT="[Text]" phldr="1"/>
      <dgm:spPr/>
      <dgm:t>
        <a:bodyPr/>
        <a:lstStyle/>
        <a:p>
          <a:endParaRPr lang="en-US"/>
        </a:p>
      </dgm:t>
    </dgm:pt>
    <dgm:pt modelId="{F745D90F-FA75-4156-9E2C-BF397E335841}" type="sibTrans" cxnId="{8B226480-27BF-4FE6-A608-AABE283ACB1F}">
      <dgm:prSet/>
      <dgm:spPr/>
      <dgm:t>
        <a:bodyPr/>
        <a:lstStyle/>
        <a:p>
          <a:endParaRPr lang="en-US"/>
        </a:p>
      </dgm:t>
    </dgm:pt>
    <dgm:pt modelId="{5A5377AB-368B-4C65-A41A-0D09B46EB2D2}" type="parTrans" cxnId="{0FDD9327-25D3-4E86-9EE4-226379D924E1}">
      <dgm:prSet/>
      <dgm:spPr/>
      <dgm:t>
        <a:bodyPr/>
        <a:lstStyle/>
        <a:p>
          <a:endParaRPr lang="en-US"/>
        </a:p>
      </dgm:t>
    </dgm:pt>
    <dgm:pt modelId="{53BC487E-9799-4CFB-9730-8BE7B982A666}">
      <dgm:prSet phldrT="[Text]" phldr="1"/>
      <dgm:spPr/>
      <dgm:t>
        <a:bodyPr/>
        <a:lstStyle/>
        <a:p>
          <a:endParaRPr lang="en-US"/>
        </a:p>
      </dgm:t>
    </dgm:pt>
    <dgm:pt modelId="{147B2DE2-3F50-42C1-B5DA-A648021D9BED}" type="sibTrans" cxnId="{0FDD9327-25D3-4E86-9EE4-226379D924E1}">
      <dgm:prSet/>
      <dgm:spPr/>
      <dgm:t>
        <a:bodyPr/>
        <a:lstStyle/>
        <a:p>
          <a:endParaRPr lang="en-US"/>
        </a:p>
      </dgm:t>
    </dgm:pt>
    <dgm:pt modelId="{35A3CFE8-700D-4A67-8477-3C09A5D831EB}" type="pres">
      <dgm:prSet presAssocID="{71788355-5C90-4EF2-B8CB-20B3607734AA}" presName="Name0" presStyleLbl=""/>
      <dgm:spPr/>
      <dgm:t>
        <a:bodyPr/>
        <a:lstStyle/>
        <a:p/>
      </dgm:t>
    </dgm:pt>
    <dgm:pt modelId="{3886CA23-09D4-459C-813A-6B8DA4B820D0}" type="pres">
      <dgm:prSet presAssocID="{F3126B05-B37A-4D96-A264-97F053F506AB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3E499DBE-A449-4766-95EC-32B81EED08CC}" type="pres">
      <dgm:prSet presAssocID="{9C924E15-985F-4B73-BE24-41329DDEDEC6}" presName="sibTrans" presStyleLbl="sibTrans2D1" presStyleCnt="4"/>
      <dgm:spPr/>
      <dgm:t>
        <a:bodyPr/>
        <a:lstStyle/>
        <a:p/>
      </dgm:t>
    </dgm:pt>
    <dgm:pt modelId="{F6BD3F43-FE34-4CE5-BC38-74738CCF586A}" type="pres">
      <dgm:prSet presAssocID="{9C924E15-985F-4B73-BE24-41329DDEDEC6}" presName="connectorText" presStyleLbl="sibTrans2D1" presStyleCnt="4"/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 presStyleLbl="sibTrans2D1" presStyleIdx="1" presStyleCnt="4"/>
      <dgm:spPr/>
      <dgm:t>
        <a:bodyPr/>
        <a:lstStyle/>
        <a:p/>
      </dgm:t>
    </dgm:pt>
    <dgm:pt modelId="{989D93D1-3126-4602-BF77-47FC93BCA7BF}" type="pres">
      <dgm:prSet presAssocID="{2DA82B40-F45D-4EF8-9B15-0E5E5794AC98}" presName="connectorText" presStyleLbl="sibTrans2D1" presStyleIdx="1" presStyleCnt="4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 presStyleLbl="sibTrans2D1" presStyleIdx="2" presStyleCnt="4"/>
      <dgm:spPr/>
      <dgm:t>
        <a:bodyPr/>
        <a:lstStyle/>
        <a:p/>
      </dgm:t>
    </dgm:pt>
    <dgm:pt modelId="{699B62F4-02C6-4B1B-BBA2-06A1072BDF94}" type="pres">
      <dgm:prSet presAssocID="{2A27DB49-7BAF-4A32-AFAA-E4A8B27C23E7}" presName="connectorText" presStyleLbl="sibTrans2D1" presStyleIdx="2" presStyleCnt="4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 presStyleLbl="sibTrans2D1" presStyleIdx="3" presStyleCnt="4"/>
      <dgm:spPr/>
      <dgm:t>
        <a:bodyPr/>
        <a:lstStyle/>
        <a:p/>
      </dgm:t>
    </dgm:pt>
    <dgm:pt modelId="{76B11C1E-B971-49A5-A43F-EA97A50A0F9B}" type="pres">
      <dgm:prSet presAssocID="{F745D90F-FA75-4156-9E2C-BF397E335841}" presName="connectorText" presStyleLbl="sibTrans2D1" presStyleIdx="3" presStyleCnt="4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F853E333-5EA3-49C0-8BB8-1E1E91E16D2C}" srcId="{71788355-5C90-4EF2-B8CB-20B3607734AA}" destId="{F3126B05-B37A-4D96-A264-97F053F506AB}" srcOrd="0" destOrd="0" parTransId="{5F45D818-FF2E-4103-B428-6BCDF4646EDC}" sibTransId="{9C924E15-985F-4B73-BE24-41329DDEDEC6}"/>
    <dgm:cxn modelId="{43766D4B-D031-4010-A1A2-4325B8DEB119}" srcId="{71788355-5C90-4EF2-B8CB-20B3607734AA}" destId="{2836ACBB-6F73-46E9-B6A8-00EDA551E2C7}" srcOrd="1" destOrd="0" parTransId="{1F952260-42AC-49D9-840E-A357B7316C32}" sibTransId="{2DA82B40-F45D-4EF8-9B15-0E5E5794AC98}"/>
    <dgm:cxn modelId="{902DEFD9-37FF-492D-B1D6-4DB01DF01335}" srcId="{71788355-5C90-4EF2-B8CB-20B3607734AA}" destId="{A45B5A3F-BC60-4DC9-ADBC-E6EC3940CF2E}" srcOrd="2" destOrd="0" parTransId="{3868496B-30F8-4CF5-864E-271C593682F9}" sibTransId="{2A27DB49-7BAF-4A32-AFAA-E4A8B27C23E7}"/>
    <dgm:cxn modelId="{8B226480-27BF-4FE6-A608-AABE283ACB1F}" srcId="{71788355-5C90-4EF2-B8CB-20B3607734AA}" destId="{4147591B-333F-44D3-B914-CC481B3F8D70}" srcOrd="3" destOrd="0" parTransId="{801FB6EB-9D3B-4018-849C-E6F7EB73C647}" sibTransId="{F745D90F-FA75-4156-9E2C-BF397E335841}"/>
    <dgm:cxn modelId="{0FDD9327-25D3-4E86-9EE4-226379D924E1}" srcId="{71788355-5C90-4EF2-B8CB-20B3607734AA}" destId="{53BC487E-9799-4CFB-9730-8BE7B982A666}" srcOrd="4" destOrd="0" parTransId="{5A5377AB-368B-4C65-A41A-0D09B46EB2D2}" sibTransId="{147B2DE2-3F50-42C1-B5DA-A648021D9BED}"/>
    <dgm:cxn modelId="{47570CDC-8446-4491-83A4-396317C3FDD8}" type="presOf" srcId="{71788355-5C90-4EF2-B8CB-20B3607734AA}" destId="{35A3CFE8-700D-4A67-8477-3C09A5D831EB}" srcOrd="0" destOrd="0" presId="urn:microsoft.com/office/officeart/2005/8/layout/process1"/>
    <dgm:cxn modelId="{A9E28ECC-CD93-45AF-B943-508F3310F20B}" type="presParOf" srcId="{35A3CFE8-700D-4A67-8477-3C09A5D831EB}" destId="{3886CA23-09D4-459C-813A-6B8DA4B820D0}" srcOrd="0" destOrd="0" presId="urn:microsoft.com/office/officeart/2005/8/layout/process1"/>
    <dgm:cxn modelId="{3EAB40AC-7E86-4531-871D-3067B9AA0A68}" type="presOf" srcId="{F3126B05-B37A-4D96-A264-97F053F506AB}" destId="{3886CA23-09D4-459C-813A-6B8DA4B820D0}" srcOrd="0" destOrd="0" presId="urn:microsoft.com/office/officeart/2005/8/layout/process1"/>
    <dgm:cxn modelId="{F2D7CC79-EB2B-4F4A-8DE5-811DDF2033CC}" type="presParOf" srcId="{35A3CFE8-700D-4A67-8477-3C09A5D831EB}" destId="{3E499DBE-A449-4766-95EC-32B81EED08CC}" srcOrd="1" destOrd="0" presId="urn:microsoft.com/office/officeart/2005/8/layout/process1"/>
    <dgm:cxn modelId="{AA8D6D28-8F1B-4C02-9989-F2D23F3AA923}" type="presOf" srcId="{9C924E15-985F-4B73-BE24-41329DDEDEC6}" destId="{3E499DBE-A449-4766-95EC-32B81EED08CC}" srcOrd="0" destOrd="0" presId="urn:microsoft.com/office/officeart/2005/8/layout/process1"/>
    <dgm:cxn modelId="{4622F7EE-00EA-46FA-8119-7CAFD6DAFE6C}" type="presParOf" srcId="{3E499DBE-A449-4766-95EC-32B81EED08CC}" destId="{F6BD3F43-FE34-4CE5-BC38-74738CCF586A}" srcOrd="0" destOrd="0" presId="urn:microsoft.com/office/officeart/2005/8/layout/process1"/>
    <dgm:cxn modelId="{C46D2648-7B68-4713-8598-22E653FF9ACB}" type="presOf" srcId="{9C924E15-985F-4B73-BE24-41329DDEDEC6}" destId="{F6BD3F43-FE34-4CE5-BC38-74738CCF586A}" srcOrd="1" destOrd="0" presId="urn:microsoft.com/office/officeart/2005/8/layout/process1"/>
    <dgm:cxn modelId="{8ACD27B6-C830-4F11-B609-FC2F06AF65CE}" type="presParOf" srcId="{35A3CFE8-700D-4A67-8477-3C09A5D831EB}" destId="{BE93A411-DE81-4766-91A5-81368CB85AE3}" srcOrd="2" destOrd="0" presId="urn:microsoft.com/office/officeart/2005/8/layout/process1"/>
    <dgm:cxn modelId="{9D909A01-2471-4ED8-A65A-948BAEAAEDA7}" type="presOf" srcId="{2836ACBB-6F73-46E9-B6A8-00EDA551E2C7}" destId="{BE93A411-DE81-4766-91A5-81368CB85AE3}" srcOrd="0" destOrd="0" presId="urn:microsoft.com/office/officeart/2005/8/layout/process1"/>
    <dgm:cxn modelId="{6777D09B-8A9B-4BCE-97D0-DCCA9B688273}" type="presParOf" srcId="{35A3CFE8-700D-4A67-8477-3C09A5D831EB}" destId="{5AC46D07-1E3D-40D2-A23E-ED73599D5157}" srcOrd="3" destOrd="0" presId="urn:microsoft.com/office/officeart/2005/8/layout/process1"/>
    <dgm:cxn modelId="{6E63B0C8-A46C-4B86-9B72-D154E7B57121}" type="presOf" srcId="{2DA82B40-F45D-4EF8-9B15-0E5E5794AC98}" destId="{5AC46D07-1E3D-40D2-A23E-ED73599D5157}" srcOrd="0" destOrd="0" presId="urn:microsoft.com/office/officeart/2005/8/layout/process1"/>
    <dgm:cxn modelId="{DE089D42-62F8-4885-A44C-A2AE8647CF68}" type="presParOf" srcId="{5AC46D07-1E3D-40D2-A23E-ED73599D5157}" destId="{989D93D1-3126-4602-BF77-47FC93BCA7BF}" srcOrd="0" destOrd="0" presId="urn:microsoft.com/office/officeart/2005/8/layout/process1"/>
    <dgm:cxn modelId="{5C672DD4-391F-4706-B08F-8E6820A51309}" type="presOf" srcId="{2DA82B40-F45D-4EF8-9B15-0E5E5794AC98}" destId="{989D93D1-3126-4602-BF77-47FC93BCA7BF}" srcOrd="1" destOrd="0" presId="urn:microsoft.com/office/officeart/2005/8/layout/process1"/>
    <dgm:cxn modelId="{81DE84A2-549F-4AD5-AD9F-85E85C38DBEA}" type="presParOf" srcId="{35A3CFE8-700D-4A67-8477-3C09A5D831EB}" destId="{D02DBA44-DFBE-460D-8EC2-15044911DD5F}" srcOrd="4" destOrd="0" presId="urn:microsoft.com/office/officeart/2005/8/layout/process1"/>
    <dgm:cxn modelId="{B78622B5-E509-47F6-B15D-9535C4B099B9}" type="presOf" srcId="{A45B5A3F-BC60-4DC9-ADBC-E6EC3940CF2E}" destId="{D02DBA44-DFBE-460D-8EC2-15044911DD5F}" srcOrd="0" destOrd="0" presId="urn:microsoft.com/office/officeart/2005/8/layout/process1"/>
    <dgm:cxn modelId="{1C75E451-340D-441B-848C-CFF3E367534A}" type="presParOf" srcId="{35A3CFE8-700D-4A67-8477-3C09A5D831EB}" destId="{F62096A2-28F7-4459-8B2E-7DF1413EBB7C}" srcOrd="5" destOrd="0" presId="urn:microsoft.com/office/officeart/2005/8/layout/process1"/>
    <dgm:cxn modelId="{0A5A9F82-CDA7-4564-84E4-5E67DEF6A143}" type="presOf" srcId="{2A27DB49-7BAF-4A32-AFAA-E4A8B27C23E7}" destId="{F62096A2-28F7-4459-8B2E-7DF1413EBB7C}" srcOrd="0" destOrd="0" presId="urn:microsoft.com/office/officeart/2005/8/layout/process1"/>
    <dgm:cxn modelId="{04D0D808-A85C-4FF9-9BA4-51D06BFA8E5C}" type="presParOf" srcId="{F62096A2-28F7-4459-8B2E-7DF1413EBB7C}" destId="{699B62F4-02C6-4B1B-BBA2-06A1072BDF94}" srcOrd="0" destOrd="0" presId="urn:microsoft.com/office/officeart/2005/8/layout/process1"/>
    <dgm:cxn modelId="{84A70EAB-37EC-4E3C-B725-77B35EE5EB7B}" type="presOf" srcId="{2A27DB49-7BAF-4A32-AFAA-E4A8B27C23E7}" destId="{699B62F4-02C6-4B1B-BBA2-06A1072BDF94}" srcOrd="1" destOrd="0" presId="urn:microsoft.com/office/officeart/2005/8/layout/process1"/>
    <dgm:cxn modelId="{3FC4CB0E-D58F-49BD-A9EA-23F051C68483}" type="presParOf" srcId="{35A3CFE8-700D-4A67-8477-3C09A5D831EB}" destId="{5430CB7B-C3B5-45ED-9E02-051EB70FD26A}" srcOrd="6" destOrd="0" presId="urn:microsoft.com/office/officeart/2005/8/layout/process1"/>
    <dgm:cxn modelId="{C60999E3-D3C6-40E9-9A8F-3BA57D81E0E9}" type="presOf" srcId="{4147591B-333F-44D3-B914-CC481B3F8D70}" destId="{5430CB7B-C3B5-45ED-9E02-051EB70FD26A}" srcOrd="0" destOrd="0" presId="urn:microsoft.com/office/officeart/2005/8/layout/process1"/>
    <dgm:cxn modelId="{E61B1899-FA40-499D-A6A0-374424087434}" type="presParOf" srcId="{35A3CFE8-700D-4A67-8477-3C09A5D831EB}" destId="{32F5AE09-5B1A-49AC-9480-E452BDBA6AD4}" srcOrd="7" destOrd="0" presId="urn:microsoft.com/office/officeart/2005/8/layout/process1"/>
    <dgm:cxn modelId="{8CDFE607-F349-4BCA-A73E-27FA3C0F626A}" type="presOf" srcId="{F745D90F-FA75-4156-9E2C-BF397E335841}" destId="{32F5AE09-5B1A-49AC-9480-E452BDBA6AD4}" srcOrd="0" destOrd="0" presId="urn:microsoft.com/office/officeart/2005/8/layout/process1"/>
    <dgm:cxn modelId="{6A6AAF5C-2CBE-4C1F-8A95-76BDF7B5669A}" type="presParOf" srcId="{32F5AE09-5B1A-49AC-9480-E452BDBA6AD4}" destId="{76B11C1E-B971-49A5-A43F-EA97A50A0F9B}" srcOrd="0" destOrd="0" presId="urn:microsoft.com/office/officeart/2005/8/layout/process1"/>
    <dgm:cxn modelId="{D8A70533-9047-4358-8BC1-C35AF4B42249}" type="presOf" srcId="{F745D90F-FA75-4156-9E2C-BF397E335841}" destId="{76B11C1E-B971-49A5-A43F-EA97A50A0F9B}" srcOrd="1" destOrd="0" presId="urn:microsoft.com/office/officeart/2005/8/layout/process1"/>
    <dgm:cxn modelId="{A551E4F2-00D2-4352-A30C-66D8E96DAB40}" type="presParOf" srcId="{35A3CFE8-700D-4A67-8477-3C09A5D831EB}" destId="{BDCB7BFB-E2A3-4CCD-AB09-5CA5E01A6A3F}" srcOrd="8" destOrd="0" presId="urn:microsoft.com/office/officeart/2005/8/layout/process1"/>
    <dgm:cxn modelId="{866C46D9-6CD2-435A-A5F0-E101FE12815F}" type="presOf" srcId="{53BC487E-9799-4CFB-9730-8BE7B982A666}" destId="{BDCB7BFB-E2A3-4CCD-AB09-5CA5E01A6A3F}" srcOrd="0" destOrd="0" presId="urn:microsoft.com/office/officeart/2005/8/layout/process1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/>
          <dgm:rule type="h" fact="1.5"/>
          <dgm:rule type="primFontSz" val="5"/>
          <dgm:rule type="h" val="INF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/>
            </dgm:ruleLst>
          </dgm:layoutNode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127000" y="127000"/>
          <a:ext cx="5080000" cy="381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2016-06-17T20:06:29.831</cp:lastPrinted>
  <dcterms:created xsi:type="dcterms:W3CDTF">2016-06-17T20:06:29Z</dcterms:created>
  <dcterms:modified xsi:type="dcterms:W3CDTF">2016-06-17T15:06:31Z</dcterms:modified>
</cp:coreProperties>
</file>