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2DBF4AEF-0BC8-45EC-9A56-9F5A13FA3050}" type="doc">
      <dgm:prSet loTypeId="urn:microsoft.com/office/officeart/2005/8/layout/default" loCatId="list" qsTypeId="urn:microsoft.com/office/officeart/2005/8/quickstyle/simple1" csTypeId="urn:microsoft.com/office/officeart/2005/8/colors/colorful1" csCatId="colorful" phldr="0"/>
      <dgm:spPr/>
      <dgm:t>
        <a:bodyPr/>
        <a:lstStyle/>
        <a:p>
          <a:endParaRPr lang="ru-RU"/>
        </a:p>
      </dgm:t>
    </dgm:pt>
    <dgm:pt modelId="{A4900059-0434-4787-A7B6-B05699A2E9B4}" type="parTrans" cxnId="{BDCB14AE-7248-4871-9467-11ACEE01F1C7}">
      <dgm:prSet/>
      <dgm:spPr/>
      <dgm:t>
        <a:bodyPr/>
        <a:lstStyle/>
        <a:p>
          <a:endParaRPr lang="ru-RU"/>
        </a:p>
      </dgm:t>
    </dgm:pt>
    <dgm:pt modelId="{DBB1DEAA-0C54-44C9-A61C-71F45F8A9734}">
      <dgm:prSet phldrT="[Text]" phldr="1"/>
      <dgm:spPr/>
      <dgm:t>
        <a:bodyPr/>
        <a:lstStyle/>
        <a:p>
          <a:endParaRPr lang="ru-RU"/>
        </a:p>
      </dgm:t>
    </dgm:pt>
    <dgm:pt modelId="{B390BAAE-A7FF-4A20-BAE7-B90FBAFF56DA}" type="sibTrans" cxnId="{BDCB14AE-7248-4871-9467-11ACEE01F1C7}">
      <dgm:prSet/>
      <dgm:spPr/>
      <dgm:t>
        <a:bodyPr/>
        <a:lstStyle/>
        <a:p>
          <a:endParaRPr lang="ru-RU"/>
        </a:p>
      </dgm:t>
    </dgm:pt>
    <dgm:pt modelId="{75DD0829-E213-4699-BA46-407777A2AC15}" type="parTrans" cxnId="{8867F85B-26A8-403D-965C-CFCA79D329DE}">
      <dgm:prSet/>
      <dgm:spPr/>
      <dgm:t>
        <a:bodyPr/>
        <a:lstStyle/>
        <a:p>
          <a:endParaRPr lang="ru-RU"/>
        </a:p>
      </dgm:t>
    </dgm:pt>
    <dgm:pt modelId="{1328A774-0B70-41FB-ADD0-43B7DC2821B7}">
      <dgm:prSet phldrT="[Text]" phldr="1"/>
      <dgm:spPr/>
      <dgm:t>
        <a:bodyPr/>
        <a:lstStyle/>
        <a:p>
          <a:endParaRPr lang="ru-RU"/>
        </a:p>
      </dgm:t>
    </dgm:pt>
    <dgm:pt modelId="{3108A902-052A-4253-A257-7116B4D2BDEE}" type="sibTrans" cxnId="{8867F85B-26A8-403D-965C-CFCA79D329DE}">
      <dgm:prSet/>
      <dgm:spPr/>
      <dgm:t>
        <a:bodyPr/>
        <a:lstStyle/>
        <a:p>
          <a:endParaRPr lang="ru-RU"/>
        </a:p>
      </dgm:t>
    </dgm:pt>
    <dgm:pt modelId="{BEB5E4E1-A48C-4CC5-94DE-4D625E0C47B1}" type="parTrans" cxnId="{4B66811C-3511-4CA4-991B-F22D63DC8B6E}">
      <dgm:prSet/>
      <dgm:spPr/>
      <dgm:t>
        <a:bodyPr/>
        <a:lstStyle/>
        <a:p>
          <a:endParaRPr lang="ru-RU"/>
        </a:p>
      </dgm:t>
    </dgm:pt>
    <dgm:pt modelId="{46295BA5-B2EC-45C7-A639-0B9F8517741C}">
      <dgm:prSet phldrT="[Text]" phldr="1"/>
      <dgm:spPr/>
      <dgm:t>
        <a:bodyPr/>
        <a:lstStyle/>
        <a:p>
          <a:endParaRPr lang="ru-RU"/>
        </a:p>
      </dgm:t>
    </dgm:pt>
    <dgm:pt modelId="{90CC7762-2538-4B84-A6D9-AE048E62DD69}" type="sibTrans" cxnId="{4B66811C-3511-4CA4-991B-F22D63DC8B6E}">
      <dgm:prSet/>
      <dgm:spPr/>
      <dgm:t>
        <a:bodyPr/>
        <a:lstStyle/>
        <a:p>
          <a:endParaRPr lang="ru-RU"/>
        </a:p>
      </dgm:t>
    </dgm:pt>
    <dgm:pt modelId="{E21AA6C8-09C4-42B5-96D0-3A17436A1EA3}" type="parTrans" cxnId="{E353B622-3C42-4E95-BA76-3CFD7F14119D}">
      <dgm:prSet/>
      <dgm:spPr/>
      <dgm:t>
        <a:bodyPr/>
        <a:lstStyle/>
        <a:p>
          <a:endParaRPr lang="ru-RU"/>
        </a:p>
      </dgm:t>
    </dgm:pt>
    <dgm:pt modelId="{6E35A0A8-43D5-4FA2-8EE8-98C69B460CCF}">
      <dgm:prSet phldrT="[Text]" phldr="1"/>
      <dgm:spPr/>
      <dgm:t>
        <a:bodyPr/>
        <a:lstStyle/>
        <a:p>
          <a:endParaRPr lang="ru-RU"/>
        </a:p>
      </dgm:t>
    </dgm:pt>
    <dgm:pt modelId="{54DB2F72-16F8-4B75-AB73-3FCC2A5649D1}" type="sibTrans" cxnId="{E353B622-3C42-4E95-BA76-3CFD7F14119D}">
      <dgm:prSet/>
      <dgm:spPr/>
      <dgm:t>
        <a:bodyPr/>
        <a:lstStyle/>
        <a:p>
          <a:endParaRPr lang="ru-RU"/>
        </a:p>
      </dgm:t>
    </dgm:pt>
    <dgm:pt modelId="{FB34278A-6DAB-4FB7-8B00-9238600B53B9}" type="parTrans" cxnId="{2E4575AD-8C88-4BB4-B40F-4774EA0DC902}">
      <dgm:prSet/>
      <dgm:spPr/>
      <dgm:t>
        <a:bodyPr/>
        <a:lstStyle/>
        <a:p>
          <a:endParaRPr lang="ru-RU"/>
        </a:p>
      </dgm:t>
    </dgm:pt>
    <dgm:pt modelId="{430EC710-61A5-4019-9770-9F2A4284A3EB}">
      <dgm:prSet phldrT="[Text]" phldr="1"/>
      <dgm:spPr/>
      <dgm:t>
        <a:bodyPr/>
        <a:lstStyle/>
        <a:p>
          <a:endParaRPr lang="ru-RU"/>
        </a:p>
      </dgm:t>
    </dgm:pt>
    <dgm:pt modelId="{105C9577-41AB-475B-A858-3C47884BBDD1}" type="sibTrans" cxnId="{2E4575AD-8C88-4BB4-B40F-4774EA0DC902}">
      <dgm:prSet/>
      <dgm:spPr/>
      <dgm:t>
        <a:bodyPr/>
        <a:lstStyle/>
        <a:p>
          <a:endParaRPr lang="ru-RU"/>
        </a:p>
      </dgm:t>
    </dgm:pt>
    <dgm:pt modelId="{BA9477B3-2693-4EF5-9BD4-92BA891CD372}" type="pres">
      <dgm:prSet presAssocID="{2DBF4AEF-0BC8-45EC-9A56-9F5A13FA3050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46E1685C-2BF0-4888-BD8B-47D376D68004}" type="pres">
      <dgm:prSet presAssocID="{DBB1DEAA-0C54-44C9-A61C-71F45F8A9734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959F90E1-1643-47A0-B044-B9E2CE43ABA9}" type="pres">
      <dgm:prSet presAssocID="{B390BAAE-A7FF-4A20-BAE7-B90FBAFF56DA}" presName="sibTrans" presStyleLbl="sibTrans2D1"/>
      <dgm:spPr/>
      <dgm:t>
        <a:bodyPr/>
        <a:lstStyle/>
        <a:p/>
      </dgm:t>
    </dgm:pt>
    <dgm:pt modelId="{F2EA1DC1-BB5C-4651-B3A3-12634CCAC177}" type="pres">
      <dgm:prSet presAssocID="{1328A774-0B70-41FB-ADD0-43B7DC2821B7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DD01A1F2-26F0-427C-A99E-A33898CDD76B}" type="pres">
      <dgm:prSet presAssocID="{3108A902-052A-4253-A257-7116B4D2BDEE}" presName="sibTrans" presStyleLbl="sibTrans2D1"/>
      <dgm:spPr/>
      <dgm:t>
        <a:bodyPr/>
        <a:lstStyle/>
        <a:p/>
      </dgm:t>
    </dgm:pt>
    <dgm:pt modelId="{C24F27DE-5A50-4331-A286-AAA89BA45754}" type="pres">
      <dgm:prSet presAssocID="{46295BA5-B2EC-45C7-A639-0B9F8517741C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8C898F36-0CB8-46E6-ACF9-10FD19B3F5EF}" type="pres">
      <dgm:prSet presAssocID="{90CC7762-2538-4B84-A6D9-AE048E62DD69}" presName="sibTrans" presStyleLbl="sibTrans2D1"/>
      <dgm:spPr/>
      <dgm:t>
        <a:bodyPr/>
        <a:lstStyle/>
        <a:p/>
      </dgm:t>
    </dgm:pt>
    <dgm:pt modelId="{FBB4993F-BAF9-4E19-A3BF-42216BABC1BB}" type="pres">
      <dgm:prSet presAssocID="{6E35A0A8-43D5-4FA2-8EE8-98C69B460CCF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86454EDA-EF17-4DE0-A526-AFBD802C8910}" type="pres">
      <dgm:prSet presAssocID="{54DB2F72-16F8-4B75-AB73-3FCC2A5649D1}" presName="sibTrans" presStyleLbl="sibTrans2D1"/>
      <dgm:spPr/>
      <dgm:t>
        <a:bodyPr/>
        <a:lstStyle/>
        <a:p/>
      </dgm:t>
    </dgm:pt>
    <dgm:pt modelId="{BB063EF8-370D-450C-A25F-B94C42CA4A72}" type="pres">
      <dgm:prSet presAssocID="{430EC710-61A5-4019-9770-9F2A4284A3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/>
      </dgm:t>
    </dgm:pt>
  </dgm:ptLst>
  <dgm:cxnLst>
    <dgm:cxn modelId="{BDCB14AE-7248-4871-9467-11ACEE01F1C7}" srcId="{2DBF4AEF-0BC8-45EC-9A56-9F5A13FA3050}" destId="{DBB1DEAA-0C54-44C9-A61C-71F45F8A9734}" srcOrd="0" destOrd="0" parTransId="{A4900059-0434-4787-A7B6-B05699A2E9B4}" sibTransId="{B390BAAE-A7FF-4A20-BAE7-B90FBAFF56DA}"/>
    <dgm:cxn modelId="{8867F85B-26A8-403D-965C-CFCA79D329DE}" srcId="{2DBF4AEF-0BC8-45EC-9A56-9F5A13FA3050}" destId="{1328A774-0B70-41FB-ADD0-43B7DC2821B7}" srcOrd="1" destOrd="0" parTransId="{75DD0829-E213-4699-BA46-407777A2AC15}" sibTransId="{3108A902-052A-4253-A257-7116B4D2BDEE}"/>
    <dgm:cxn modelId="{4B66811C-3511-4CA4-991B-F22D63DC8B6E}" srcId="{2DBF4AEF-0BC8-45EC-9A56-9F5A13FA3050}" destId="{46295BA5-B2EC-45C7-A639-0B9F8517741C}" srcOrd="2" destOrd="0" parTransId="{BEB5E4E1-A48C-4CC5-94DE-4D625E0C47B1}" sibTransId="{90CC7762-2538-4B84-A6D9-AE048E62DD69}"/>
    <dgm:cxn modelId="{E353B622-3C42-4E95-BA76-3CFD7F14119D}" srcId="{2DBF4AEF-0BC8-45EC-9A56-9F5A13FA3050}" destId="{6E35A0A8-43D5-4FA2-8EE8-98C69B460CCF}" srcOrd="3" destOrd="0" parTransId="{E21AA6C8-09C4-42B5-96D0-3A17436A1EA3}" sibTransId="{54DB2F72-16F8-4B75-AB73-3FCC2A5649D1}"/>
    <dgm:cxn modelId="{2E4575AD-8C88-4BB4-B40F-4774EA0DC902}" srcId="{2DBF4AEF-0BC8-45EC-9A56-9F5A13FA3050}" destId="{430EC710-61A5-4019-9770-9F2A4284A3EB}" srcOrd="4" destOrd="0" parTransId="{FB34278A-6DAB-4FB7-8B00-9238600B53B9}" sibTransId="{105C9577-41AB-475B-A858-3C47884BBDD1}"/>
    <dgm:cxn modelId="{DD10F36F-89EE-44B6-A329-E3D4872D3902}" type="presOf" srcId="{2DBF4AEF-0BC8-45EC-9A56-9F5A13FA3050}" destId="{BA9477B3-2693-4EF5-9BD4-92BA891CD372}" srcOrd="0" destOrd="0" presId="urn:microsoft.com/office/officeart/2005/8/layout/default"/>
    <dgm:cxn modelId="{224CD2C5-8EBB-4A71-985C-F852C957535A}" type="presParOf" srcId="{BA9477B3-2693-4EF5-9BD4-92BA891CD372}" destId="{46E1685C-2BF0-4888-BD8B-47D376D68004}" srcOrd="0" destOrd="0" presId="urn:microsoft.com/office/officeart/2005/8/layout/default"/>
    <dgm:cxn modelId="{71B7EC20-DB3D-4763-A782-409A3C2A546F}" type="presOf" srcId="{DBB1DEAA-0C54-44C9-A61C-71F45F8A9734}" destId="{46E1685C-2BF0-4888-BD8B-47D376D68004}" srcOrd="0" destOrd="0" presId="urn:microsoft.com/office/officeart/2005/8/layout/default"/>
    <dgm:cxn modelId="{D63BCC73-5D9A-4B8C-8BD1-A5B74328F880}" type="presParOf" srcId="{BA9477B3-2693-4EF5-9BD4-92BA891CD372}" destId="{959F90E1-1643-47A0-B044-B9E2CE43ABA9}" srcOrd="1" destOrd="0" presId="urn:microsoft.com/office/officeart/2005/8/layout/default"/>
    <dgm:cxn modelId="{03093544-29CE-44E6-B075-ECC1F6C49CC1}" type="presParOf" srcId="{BA9477B3-2693-4EF5-9BD4-92BA891CD372}" destId="{F2EA1DC1-BB5C-4651-B3A3-12634CCAC177}" srcOrd="2" destOrd="0" presId="urn:microsoft.com/office/officeart/2005/8/layout/default"/>
    <dgm:cxn modelId="{D44E96E7-EFFD-4352-B1EB-EEBECCC6CDB0}" type="presOf" srcId="{1328A774-0B70-41FB-ADD0-43B7DC2821B7}" destId="{F2EA1DC1-BB5C-4651-B3A3-12634CCAC177}" srcOrd="0" destOrd="0" presId="urn:microsoft.com/office/officeart/2005/8/layout/default"/>
    <dgm:cxn modelId="{ED5F8B06-585A-4FBC-A805-2A3ABB132E21}" type="presParOf" srcId="{BA9477B3-2693-4EF5-9BD4-92BA891CD372}" destId="{DD01A1F2-26F0-427C-A99E-A33898CDD76B}" srcOrd="3" destOrd="0" presId="urn:microsoft.com/office/officeart/2005/8/layout/default"/>
    <dgm:cxn modelId="{6AA83A4E-8A3F-4F1E-8F75-648444B7CD35}" type="presParOf" srcId="{BA9477B3-2693-4EF5-9BD4-92BA891CD372}" destId="{C24F27DE-5A50-4331-A286-AAA89BA45754}" srcOrd="4" destOrd="0" presId="urn:microsoft.com/office/officeart/2005/8/layout/default"/>
    <dgm:cxn modelId="{BCBEDE1A-031F-469D-BBEA-6CFF99E2DF5C}" type="presOf" srcId="{46295BA5-B2EC-45C7-A639-0B9F8517741C}" destId="{C24F27DE-5A50-4331-A286-AAA89BA45754}" srcOrd="0" destOrd="0" presId="urn:microsoft.com/office/officeart/2005/8/layout/default"/>
    <dgm:cxn modelId="{9B2C2F6F-40B8-4D81-A0B5-6947955E9F0A}" type="presParOf" srcId="{BA9477B3-2693-4EF5-9BD4-92BA891CD372}" destId="{8C898F36-0CB8-46E6-ACF9-10FD19B3F5EF}" srcOrd="5" destOrd="0" presId="urn:microsoft.com/office/officeart/2005/8/layout/default"/>
    <dgm:cxn modelId="{88831EBD-24B6-4262-9F2D-C2DDDD842D1F}" type="presParOf" srcId="{BA9477B3-2693-4EF5-9BD4-92BA891CD372}" destId="{FBB4993F-BAF9-4E19-A3BF-42216BABC1BB}" srcOrd="6" destOrd="0" presId="urn:microsoft.com/office/officeart/2005/8/layout/default"/>
    <dgm:cxn modelId="{4BDD7CC7-E765-4E6A-A4D5-D5F0D9CECD09}" type="presOf" srcId="{6E35A0A8-43D5-4FA2-8EE8-98C69B460CCF}" destId="{FBB4993F-BAF9-4E19-A3BF-42216BABC1BB}" srcOrd="0" destOrd="0" presId="urn:microsoft.com/office/officeart/2005/8/layout/default"/>
    <dgm:cxn modelId="{B30282BC-3323-4C0F-914F-E93FB2C95B95}" type="presParOf" srcId="{BA9477B3-2693-4EF5-9BD4-92BA891CD372}" destId="{86454EDA-EF17-4DE0-A526-AFBD802C8910}" srcOrd="7" destOrd="0" presId="urn:microsoft.com/office/officeart/2005/8/layout/default"/>
    <dgm:cxn modelId="{A3D81805-297F-43FA-A58E-405541C42DB5}" type="presParOf" srcId="{BA9477B3-2693-4EF5-9BD4-92BA891CD372}" destId="{BB063EF8-370D-450C-A25F-B94C42CA4A72}" srcOrd="8" destOrd="0" presId="urn:microsoft.com/office/officeart/2005/8/layout/default"/>
    <dgm:cxn modelId="{676F2523-C2A4-47C3-B812-7B83785F80C2}" type="presOf" srcId="{430EC710-61A5-4019-9770-9F2A4284A3EB}" destId="{BB063EF8-370D-450C-A25F-B94C42CA4A72}" srcOrd="0" destOrd="0" presId="urn:microsoft.com/office/officeart/2005/8/layout/default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14.1.2.0</a:t>
            </a:r>
          </a:p>
          <a:p>
            <a:pPr algn="ctr"/>
            <a:r>
              <a:t>Copyright 2004-2014 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4971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2014-06-10T00:22:25.038</cp:lastPrinted>
  <dcterms:created xsi:type="dcterms:W3CDTF">2014-06-10T00:22:25Z</dcterms:created>
  <dcterms:modified xsi:type="dcterms:W3CDTF">2016-06-17T15:08:15Z</dcterms:modified>
</cp:coreProperties>
</file>