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A4900059-0434-4787-A7B6-B05699A2E9B4}" type="parTrans" cxnId="{2BAE0DBF-8FF4-4B7E-AADE-F81418B3CE87}">
      <dgm:prSet/>
      <dgm:spPr/>
      <dgm:t>
        <a:bodyPr/>
        <a:lstStyle/>
        <a:p>
          <a:endParaRPr lang="ru-RU"/>
        </a:p>
      </dgm:t>
    </dgm:pt>
    <dgm:pt modelId="{DBB1DEAA-0C54-44C9-A61C-71F45F8A9734}">
      <dgm:prSet phldrT="[Text]" phldr="1"/>
      <dgm:spPr/>
      <dgm:t>
        <a:bodyPr/>
        <a:lstStyle/>
        <a:p>
          <a:endParaRPr lang="ru-RU"/>
        </a:p>
      </dgm:t>
    </dgm:pt>
    <dgm:pt modelId="{B390BAAE-A7FF-4A20-BAE7-B90FBAFF56DA}" type="sibTrans" cxnId="{2BAE0DBF-8FF4-4B7E-AADE-F81418B3CE87}">
      <dgm:prSet/>
      <dgm:spPr/>
      <dgm:t>
        <a:bodyPr/>
        <a:lstStyle/>
        <a:p>
          <a:endParaRPr lang="ru-RU"/>
        </a:p>
      </dgm:t>
    </dgm:pt>
    <dgm:pt modelId="{75DD0829-E213-4699-BA46-407777A2AC15}" type="parTrans" cxnId="{34748252-4A8A-48CB-88C8-02FC2525EA58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34748252-4A8A-48CB-88C8-02FC2525EA58}">
      <dgm:prSet/>
      <dgm:spPr/>
      <dgm:t>
        <a:bodyPr/>
        <a:lstStyle/>
        <a:p>
          <a:endParaRPr lang="ru-RU"/>
        </a:p>
      </dgm:t>
    </dgm:pt>
    <dgm:pt modelId="{BEB5E4E1-A48C-4CC5-94DE-4D625E0C47B1}" type="parTrans" cxnId="{5119E692-D507-4B02-9D29-55E52E685721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5119E692-D507-4B02-9D29-55E52E685721}">
      <dgm:prSet/>
      <dgm:spPr/>
      <dgm:t>
        <a:bodyPr/>
        <a:lstStyle/>
        <a:p>
          <a:endParaRPr lang="ru-RU"/>
        </a:p>
      </dgm:t>
    </dgm:pt>
    <dgm:pt modelId="{E21AA6C8-09C4-42B5-96D0-3A17436A1EA3}" type="parTrans" cxnId="{326A4ADB-65AF-4E20-AF72-A980222D15E7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326A4ADB-65AF-4E20-AF72-A980222D15E7}">
      <dgm:prSet/>
      <dgm:spPr/>
      <dgm:t>
        <a:bodyPr/>
        <a:lstStyle/>
        <a:p>
          <a:endParaRPr lang="ru-RU"/>
        </a:p>
      </dgm:t>
    </dgm:pt>
    <dgm:pt modelId="{FB34278A-6DAB-4FB7-8B00-9238600B53B9}" type="parTrans" cxnId="{01C80C1A-D6B6-4085-AC01-D6FF4B00FFE2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01C80C1A-D6B6-4085-AC01-D6FF4B00FFE2}">
      <dgm:prSet/>
      <dgm:spPr/>
      <dgm:t>
        <a:bodyPr/>
        <a:lstStyle/>
        <a:p>
          <a:endParaRPr lang="ru-RU"/>
        </a:p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46E1685C-2BF0-4888-BD8B-47D376D68004}" type="pres">
      <dgm:prSet presAssocID="{DBB1DEAA-0C54-44C9-A61C-71F45F8A9734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959F90E1-1643-47A0-B044-B9E2CE43ABA9}" type="pres">
      <dgm:prSet presAssocID="{B390BAAE-A7FF-4A20-BAE7-B90FBAFF56DA}" presName="sibTrans" presStyleLbl="sibTrans2D1"/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2BAE0DBF-8FF4-4B7E-AADE-F81418B3CE87}" srcId="{2DBF4AEF-0BC8-45EC-9A56-9F5A13FA3050}" destId="{DBB1DEAA-0C54-44C9-A61C-71F45F8A9734}" srcOrd="0" destOrd="0" parTransId="{A4900059-0434-4787-A7B6-B05699A2E9B4}" sibTransId="{B390BAAE-A7FF-4A20-BAE7-B90FBAFF56DA}"/>
    <dgm:cxn modelId="{34748252-4A8A-48CB-88C8-02FC2525EA58}" srcId="{2DBF4AEF-0BC8-45EC-9A56-9F5A13FA3050}" destId="{1328A774-0B70-41FB-ADD0-43B7DC2821B7}" srcOrd="1" destOrd="0" parTransId="{75DD0829-E213-4699-BA46-407777A2AC15}" sibTransId="{3108A902-052A-4253-A257-7116B4D2BDEE}"/>
    <dgm:cxn modelId="{5119E692-D507-4B02-9D29-55E52E685721}" srcId="{2DBF4AEF-0BC8-45EC-9A56-9F5A13FA3050}" destId="{46295BA5-B2EC-45C7-A639-0B9F8517741C}" srcOrd="2" destOrd="0" parTransId="{BEB5E4E1-A48C-4CC5-94DE-4D625E0C47B1}" sibTransId="{90CC7762-2538-4B84-A6D9-AE048E62DD69}"/>
    <dgm:cxn modelId="{326A4ADB-65AF-4E20-AF72-A980222D15E7}" srcId="{2DBF4AEF-0BC8-45EC-9A56-9F5A13FA3050}" destId="{6E35A0A8-43D5-4FA2-8EE8-98C69B460CCF}" srcOrd="3" destOrd="0" parTransId="{E21AA6C8-09C4-42B5-96D0-3A17436A1EA3}" sibTransId="{54DB2F72-16F8-4B75-AB73-3FCC2A5649D1}"/>
    <dgm:cxn modelId="{01C80C1A-D6B6-4085-AC01-D6FF4B00FFE2}" srcId="{2DBF4AEF-0BC8-45EC-9A56-9F5A13FA3050}" destId="{430EC710-61A5-4019-9770-9F2A4284A3EB}" srcOrd="4" destOrd="0" parTransId="{FB34278A-6DAB-4FB7-8B00-9238600B53B9}" sibTransId="{105C9577-41AB-475B-A858-3C47884BBDD1}"/>
    <dgm:cxn modelId="{7B95920B-67AD-4FE9-ACB8-7507B63FABE5}" type="presOf" srcId="{2DBF4AEF-0BC8-45EC-9A56-9F5A13FA3050}" destId="{BA9477B3-2693-4EF5-9BD4-92BA891CD372}" srcOrd="0" destOrd="0" presId="urn:microsoft.com/office/officeart/2005/8/layout/default"/>
    <dgm:cxn modelId="{9D637861-BCA9-46A4-956A-213239B1AD7A}" type="presParOf" srcId="{BA9477B3-2693-4EF5-9BD4-92BA891CD372}" destId="{46E1685C-2BF0-4888-BD8B-47D376D68004}" srcOrd="0" destOrd="0" presId="urn:microsoft.com/office/officeart/2005/8/layout/default"/>
    <dgm:cxn modelId="{17D0E6CB-C98E-4BB2-BB02-5A64202A2532}" type="presOf" srcId="{DBB1DEAA-0C54-44C9-A61C-71F45F8A9734}" destId="{46E1685C-2BF0-4888-BD8B-47D376D68004}" srcOrd="0" destOrd="0" presId="urn:microsoft.com/office/officeart/2005/8/layout/default"/>
    <dgm:cxn modelId="{FEFDCDE3-D289-4300-AFFC-BFB5E91266A0}" type="presParOf" srcId="{BA9477B3-2693-4EF5-9BD4-92BA891CD372}" destId="{959F90E1-1643-47A0-B044-B9E2CE43ABA9}" srcOrd="1" destOrd="0" presId="urn:microsoft.com/office/officeart/2005/8/layout/default"/>
    <dgm:cxn modelId="{5A8DEEA9-CF7B-48EB-943E-901D81912E52}" type="presParOf" srcId="{BA9477B3-2693-4EF5-9BD4-92BA891CD372}" destId="{F2EA1DC1-BB5C-4651-B3A3-12634CCAC177}" srcOrd="2" destOrd="0" presId="urn:microsoft.com/office/officeart/2005/8/layout/default"/>
    <dgm:cxn modelId="{B4D0E0CA-B62E-4D79-9238-9EFE2B9D9AF5}" type="presOf" srcId="{1328A774-0B70-41FB-ADD0-43B7DC2821B7}" destId="{F2EA1DC1-BB5C-4651-B3A3-12634CCAC177}" srcOrd="0" destOrd="0" presId="urn:microsoft.com/office/officeart/2005/8/layout/default"/>
    <dgm:cxn modelId="{B3626CD0-21CE-4B26-AFD3-097AF53D2E29}" type="presParOf" srcId="{BA9477B3-2693-4EF5-9BD4-92BA891CD372}" destId="{DD01A1F2-26F0-427C-A99E-A33898CDD76B}" srcOrd="3" destOrd="0" presId="urn:microsoft.com/office/officeart/2005/8/layout/default"/>
    <dgm:cxn modelId="{870D35D2-A46D-40CC-8311-8C9AB9433FE2}" type="presParOf" srcId="{BA9477B3-2693-4EF5-9BD4-92BA891CD372}" destId="{C24F27DE-5A50-4331-A286-AAA89BA45754}" srcOrd="4" destOrd="0" presId="urn:microsoft.com/office/officeart/2005/8/layout/default"/>
    <dgm:cxn modelId="{B12D67F8-FA79-4EFD-99CC-3D06E02492AD}" type="presOf" srcId="{46295BA5-B2EC-45C7-A639-0B9F8517741C}" destId="{C24F27DE-5A50-4331-A286-AAA89BA45754}" srcOrd="0" destOrd="0" presId="urn:microsoft.com/office/officeart/2005/8/layout/default"/>
    <dgm:cxn modelId="{8311B0BE-D976-445D-8904-0036C18D123A}" type="presParOf" srcId="{BA9477B3-2693-4EF5-9BD4-92BA891CD372}" destId="{8C898F36-0CB8-46E6-ACF9-10FD19B3F5EF}" srcOrd="5" destOrd="0" presId="urn:microsoft.com/office/officeart/2005/8/layout/default"/>
    <dgm:cxn modelId="{1F87CBF1-2E3D-4FC4-BDD4-D1CB1A7DDED2}" type="presParOf" srcId="{BA9477B3-2693-4EF5-9BD4-92BA891CD372}" destId="{FBB4993F-BAF9-4E19-A3BF-42216BABC1BB}" srcOrd="6" destOrd="0" presId="urn:microsoft.com/office/officeart/2005/8/layout/default"/>
    <dgm:cxn modelId="{17735DA5-2571-4A25-93D8-C08864975DEB}" type="presOf" srcId="{6E35A0A8-43D5-4FA2-8EE8-98C69B460CCF}" destId="{FBB4993F-BAF9-4E19-A3BF-42216BABC1BB}" srcOrd="0" destOrd="0" presId="urn:microsoft.com/office/officeart/2005/8/layout/default"/>
    <dgm:cxn modelId="{8D1FF659-A261-4276-AC59-3F983AC0C666}" type="presParOf" srcId="{BA9477B3-2693-4EF5-9BD4-92BA891CD372}" destId="{86454EDA-EF17-4DE0-A526-AFBD802C8910}" srcOrd="7" destOrd="0" presId="urn:microsoft.com/office/officeart/2005/8/layout/default"/>
    <dgm:cxn modelId="{29B9A6F0-418B-49D7-BD7F-1022108A518F}" type="presParOf" srcId="{BA9477B3-2693-4EF5-9BD4-92BA891CD372}" destId="{BB063EF8-370D-450C-A25F-B94C42CA4A72}" srcOrd="8" destOrd="0" presId="urn:microsoft.com/office/officeart/2005/8/layout/default"/>
    <dgm:cxn modelId="{B5B1568B-A2E0-40F4-8076-D1B3D0F17144}" type="presOf" srcId="{430EC710-61A5-4019-9770-9F2A4284A3EB}" destId="{BB063EF8-370D-450C-A25F-B94C42CA4A72}" srcOrd="0" destOrd="0" presId="urn:microsoft.com/office/officeart/2005/8/layout/default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4971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2014-06-10T00:22:25.038</cp:lastPrinted>
  <dcterms:created xsi:type="dcterms:W3CDTF">2014-06-10T00:22:25Z</dcterms:created>
  <dcterms:modified xsi:type="dcterms:W3CDTF">2016-06-17T14:56:40Z</dcterms:modified>
</cp:coreProperties>
</file>