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B1B3918C-B7CC-40A2-9794-84600FFDD7DD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B1B3918C-B7CC-40A2-9794-84600FFDD7DD}">
      <dgm:prSet/>
      <dgm:spPr/>
      <dgm:t>
        <a:bodyPr/>
        <a:lstStyle/>
        <a:p>
          <a:endParaRPr lang="ru-RU"/>
        </a:p>
      </dgm:t>
    </dgm:pt>
    <dgm:pt modelId="{75DD0829-E213-4699-BA46-407777A2AC15}" type="parTrans" cxnId="{AECF8D57-64DD-4877-BA3D-1E607C724B24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AECF8D57-64DD-4877-BA3D-1E607C724B24}">
      <dgm:prSet/>
      <dgm:spPr/>
      <dgm:t>
        <a:bodyPr/>
        <a:lstStyle/>
        <a:p>
          <a:endParaRPr lang="ru-RU"/>
        </a:p>
      </dgm:t>
    </dgm:pt>
    <dgm:pt modelId="{BEB5E4E1-A48C-4CC5-94DE-4D625E0C47B1}" type="parTrans" cxnId="{C80C9F85-DD89-406B-84EB-DF29DAF9DD48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C80C9F85-DD89-406B-84EB-DF29DAF9DD48}">
      <dgm:prSet/>
      <dgm:spPr/>
      <dgm:t>
        <a:bodyPr/>
        <a:lstStyle/>
        <a:p>
          <a:endParaRPr lang="ru-RU"/>
        </a:p>
      </dgm:t>
    </dgm:pt>
    <dgm:pt modelId="{E21AA6C8-09C4-42B5-96D0-3A17436A1EA3}" type="parTrans" cxnId="{5C48BF3E-F33B-42E7-BC22-DBD7A2FDCE3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5C48BF3E-F33B-42E7-BC22-DBD7A2FDCE3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6A16D85F-5040-4087-9C23-84E0EE1184FC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6A16D85F-5040-4087-9C23-84E0EE1184FC}">
      <dgm:prSet/>
      <dgm:spPr/>
      <dgm:t>
        <a:bodyPr/>
        <a:lstStyle/>
        <a:p>
          <a:endParaRPr lang="ru-RU"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B1B3918C-B7CC-40A2-9794-84600FFDD7DD}" srcId="{2DBF4AEF-0BC8-45EC-9A56-9F5A13FA3050}" destId="{DBB1DEAA-0C54-44C9-A61C-71F45F8A9734}" srcOrd="0" destOrd="0" parTransId="{A4900059-0434-4787-A7B6-B05699A2E9B4}" sibTransId="{B390BAAE-A7FF-4A20-BAE7-B90FBAFF56DA}"/>
    <dgm:cxn modelId="{AECF8D57-64DD-4877-BA3D-1E607C724B24}" srcId="{2DBF4AEF-0BC8-45EC-9A56-9F5A13FA3050}" destId="{1328A774-0B70-41FB-ADD0-43B7DC2821B7}" srcOrd="1" destOrd="0" parTransId="{75DD0829-E213-4699-BA46-407777A2AC15}" sibTransId="{3108A902-052A-4253-A257-7116B4D2BDEE}"/>
    <dgm:cxn modelId="{C80C9F85-DD89-406B-84EB-DF29DAF9DD48}" srcId="{2DBF4AEF-0BC8-45EC-9A56-9F5A13FA3050}" destId="{46295BA5-B2EC-45C7-A639-0B9F8517741C}" srcOrd="2" destOrd="0" parTransId="{BEB5E4E1-A48C-4CC5-94DE-4D625E0C47B1}" sibTransId="{90CC7762-2538-4B84-A6D9-AE048E62DD69}"/>
    <dgm:cxn modelId="{5C48BF3E-F33B-42E7-BC22-DBD7A2FDCE3D}" srcId="{2DBF4AEF-0BC8-45EC-9A56-9F5A13FA3050}" destId="{6E35A0A8-43D5-4FA2-8EE8-98C69B460CCF}" srcOrd="3" destOrd="0" parTransId="{E21AA6C8-09C4-42B5-96D0-3A17436A1EA3}" sibTransId="{54DB2F72-16F8-4B75-AB73-3FCC2A5649D1}"/>
    <dgm:cxn modelId="{6A16D85F-5040-4087-9C23-84E0EE1184FC}" srcId="{2DBF4AEF-0BC8-45EC-9A56-9F5A13FA3050}" destId="{430EC710-61A5-4019-9770-9F2A4284A3EB}" srcOrd="4" destOrd="0" parTransId="{FB34278A-6DAB-4FB7-8B00-9238600B53B9}" sibTransId="{105C9577-41AB-475B-A858-3C47884BBDD1}"/>
    <dgm:cxn modelId="{C6297524-40AE-4AA4-ABD9-30B911DCDF1A}" type="presOf" srcId="{2DBF4AEF-0BC8-45EC-9A56-9F5A13FA3050}" destId="{BA9477B3-2693-4EF5-9BD4-92BA891CD372}" srcOrd="0" destOrd="0" presId="urn:microsoft.com/office/officeart/2005/8/layout/default"/>
    <dgm:cxn modelId="{56215608-2EBB-4EEC-86FB-96FD96CB3AF5}" type="presParOf" srcId="{BA9477B3-2693-4EF5-9BD4-92BA891CD372}" destId="{46E1685C-2BF0-4888-BD8B-47D376D68004}" srcOrd="0" destOrd="0" presId="urn:microsoft.com/office/officeart/2005/8/layout/default"/>
    <dgm:cxn modelId="{7F5399A0-FD7E-4937-8FC6-5A28139B89A5}" type="presOf" srcId="{DBB1DEAA-0C54-44C9-A61C-71F45F8A9734}" destId="{46E1685C-2BF0-4888-BD8B-47D376D68004}" srcOrd="0" destOrd="0" presId="urn:microsoft.com/office/officeart/2005/8/layout/default"/>
    <dgm:cxn modelId="{08D7B344-0701-4554-BE01-04C142D50CA6}" type="presParOf" srcId="{BA9477B3-2693-4EF5-9BD4-92BA891CD372}" destId="{959F90E1-1643-47A0-B044-B9E2CE43ABA9}" srcOrd="1" destOrd="0" presId="urn:microsoft.com/office/officeart/2005/8/layout/default"/>
    <dgm:cxn modelId="{58D60C1E-AE3C-42B3-B3B8-3106225A0EC1}" type="presParOf" srcId="{BA9477B3-2693-4EF5-9BD4-92BA891CD372}" destId="{F2EA1DC1-BB5C-4651-B3A3-12634CCAC177}" srcOrd="2" destOrd="0" presId="urn:microsoft.com/office/officeart/2005/8/layout/default"/>
    <dgm:cxn modelId="{ED0FCC99-02DE-466D-87BB-58B6EB6A026E}" type="presOf" srcId="{1328A774-0B70-41FB-ADD0-43B7DC2821B7}" destId="{F2EA1DC1-BB5C-4651-B3A3-12634CCAC177}" srcOrd="0" destOrd="0" presId="urn:microsoft.com/office/officeart/2005/8/layout/default"/>
    <dgm:cxn modelId="{5AA8F447-F1FF-4606-8B21-5BF66564C60B}" type="presParOf" srcId="{BA9477B3-2693-4EF5-9BD4-92BA891CD372}" destId="{DD01A1F2-26F0-427C-A99E-A33898CDD76B}" srcOrd="3" destOrd="0" presId="urn:microsoft.com/office/officeart/2005/8/layout/default"/>
    <dgm:cxn modelId="{1A7111CE-DF0D-4EE3-BA23-F0B2518ADDB5}" type="presParOf" srcId="{BA9477B3-2693-4EF5-9BD4-92BA891CD372}" destId="{C24F27DE-5A50-4331-A286-AAA89BA45754}" srcOrd="4" destOrd="0" presId="urn:microsoft.com/office/officeart/2005/8/layout/default"/>
    <dgm:cxn modelId="{56731C08-81E8-4BAC-A611-DDA0322D72C5}" type="presOf" srcId="{46295BA5-B2EC-45C7-A639-0B9F8517741C}" destId="{C24F27DE-5A50-4331-A286-AAA89BA45754}" srcOrd="0" destOrd="0" presId="urn:microsoft.com/office/officeart/2005/8/layout/default"/>
    <dgm:cxn modelId="{E6E9982E-041C-4B5A-A7C2-E780BA9412D1}" type="presParOf" srcId="{BA9477B3-2693-4EF5-9BD4-92BA891CD372}" destId="{8C898F36-0CB8-46E6-ACF9-10FD19B3F5EF}" srcOrd="5" destOrd="0" presId="urn:microsoft.com/office/officeart/2005/8/layout/default"/>
    <dgm:cxn modelId="{0A4D7C15-88B6-49BF-A4BB-2F5C7A7AF798}" type="presParOf" srcId="{BA9477B3-2693-4EF5-9BD4-92BA891CD372}" destId="{FBB4993F-BAF9-4E19-A3BF-42216BABC1BB}" srcOrd="6" destOrd="0" presId="urn:microsoft.com/office/officeart/2005/8/layout/default"/>
    <dgm:cxn modelId="{93AD04F7-9C08-4FBE-B2CD-9508A6B214EC}" type="presOf" srcId="{6E35A0A8-43D5-4FA2-8EE8-98C69B460CCF}" destId="{FBB4993F-BAF9-4E19-A3BF-42216BABC1BB}" srcOrd="0" destOrd="0" presId="urn:microsoft.com/office/officeart/2005/8/layout/default"/>
    <dgm:cxn modelId="{F75AA78E-782E-43C6-87F9-421711071454}" type="presParOf" srcId="{BA9477B3-2693-4EF5-9BD4-92BA891CD372}" destId="{86454EDA-EF17-4DE0-A526-AFBD802C8910}" srcOrd="7" destOrd="0" presId="urn:microsoft.com/office/officeart/2005/8/layout/default"/>
    <dgm:cxn modelId="{80073E46-CDFE-4076-B9FE-463CC8282F0B}" type="presParOf" srcId="{BA9477B3-2693-4EF5-9BD4-92BA891CD372}" destId="{BB063EF8-370D-450C-A25F-B94C42CA4A72}" srcOrd="8" destOrd="0" presId="urn:microsoft.com/office/officeart/2005/8/layout/default"/>
    <dgm:cxn modelId="{32427D72-5578-407F-B49D-C2F51FDB9F7C}" type="presOf" srcId="{430EC710-61A5-4019-9770-9F2A4284A3EB}" destId="{BB063EF8-370D-450C-A25F-B94C42CA4A72}" srcOrd="0" destOrd="0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2016-06-17T15:13:41Z</dcterms:modified>
</cp:coreProperties>
</file>