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1788355-5C90-4EF2-B8CB-20B3607734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5F45D818-FF2E-4103-B428-6BCDF4646EDC}" type="parTrans" cxnId="{0932AD5E-4950-4E03-A2EE-E605E0BB5F2F}">
      <dgm:prSet/>
      <dgm:spPr/>
      <dgm:t>
        <a:bodyPr/>
        <a:lstStyle/>
        <a:p>
          <a:endParaRPr lang="en-US"/>
        </a:p>
      </dgm:t>
    </dgm:pt>
    <dgm:pt modelId="{F3126B05-B37A-4D96-A264-97F053F506AB}">
      <dgm:prSet phldrT="[Text]" phldr="1"/>
      <dgm:spPr/>
      <dgm:t>
        <a:bodyPr/>
        <a:lstStyle/>
        <a:p>
          <a:endParaRPr lang="en-US"/>
        </a:p>
      </dgm:t>
    </dgm:pt>
    <dgm:pt modelId="{9C924E15-985F-4B73-BE24-41329DDEDEC6}" type="sibTrans" cxnId="{0932AD5E-4950-4E03-A2EE-E605E0BB5F2F}">
      <dgm:prSet/>
      <dgm:spPr/>
      <dgm:t>
        <a:bodyPr/>
        <a:lstStyle/>
        <a:p>
          <a:endParaRPr lang="en-US"/>
        </a:p>
      </dgm:t>
    </dgm:pt>
    <dgm:pt modelId="{1F952260-42AC-49D9-840E-A357B7316C32}" type="parTrans" cxnId="{D85FDE2B-A4B0-4D54-BBBC-630CB54C9916}">
      <dgm:prSet/>
      <dgm:spPr/>
      <dgm:t>
        <a:bodyPr/>
        <a:lstStyle/>
        <a:p>
          <a:endParaRPr lang="en-US"/>
        </a:p>
      </dgm:t>
    </dgm:pt>
    <dgm:pt modelId="{2836ACBB-6F73-46E9-B6A8-00EDA551E2C7}">
      <dgm:prSet phldrT="[Text]" phldr="1"/>
      <dgm:spPr/>
      <dgm:t>
        <a:bodyPr/>
        <a:lstStyle/>
        <a:p>
          <a:endParaRPr lang="en-US"/>
        </a:p>
      </dgm:t>
    </dgm:pt>
    <dgm:pt modelId="{2DA82B40-F45D-4EF8-9B15-0E5E5794AC98}" type="sibTrans" cxnId="{D85FDE2B-A4B0-4D54-BBBC-630CB54C9916}">
      <dgm:prSet/>
      <dgm:spPr/>
      <dgm:t>
        <a:bodyPr/>
        <a:lstStyle/>
        <a:p>
          <a:endParaRPr lang="en-US"/>
        </a:p>
      </dgm:t>
    </dgm:pt>
    <dgm:pt modelId="{3868496B-30F8-4CF5-864E-271C593682F9}" type="parTrans" cxnId="{B64BC787-FDA9-4821-9C7B-368EE6D37875}">
      <dgm:prSet/>
      <dgm:spPr/>
      <dgm:t>
        <a:bodyPr/>
        <a:lstStyle/>
        <a:p>
          <a:endParaRPr lang="en-US"/>
        </a:p>
      </dgm:t>
    </dgm:pt>
    <dgm:pt modelId="{A45B5A3F-BC60-4DC9-ADBC-E6EC3940CF2E}">
      <dgm:prSet phldrT="[Text]" phldr="1"/>
      <dgm:spPr/>
      <dgm:t>
        <a:bodyPr/>
        <a:lstStyle/>
        <a:p>
          <a:endParaRPr lang="en-US"/>
        </a:p>
      </dgm:t>
    </dgm:pt>
    <dgm:pt modelId="{2A27DB49-7BAF-4A32-AFAA-E4A8B27C23E7}" type="sibTrans" cxnId="{B64BC787-FDA9-4821-9C7B-368EE6D37875}">
      <dgm:prSet/>
      <dgm:spPr/>
      <dgm:t>
        <a:bodyPr/>
        <a:lstStyle/>
        <a:p>
          <a:endParaRPr lang="en-US"/>
        </a:p>
      </dgm:t>
    </dgm:pt>
    <dgm:pt modelId="{801FB6EB-9D3B-4018-849C-E6F7EB73C647}" type="parTrans" cxnId="{6EC807FE-190F-4478-BBC0-079225E5957E}">
      <dgm:prSet/>
      <dgm:spPr/>
      <dgm:t>
        <a:bodyPr/>
        <a:lstStyle/>
        <a:p>
          <a:endParaRPr lang="en-US"/>
        </a:p>
      </dgm:t>
    </dgm:pt>
    <dgm:pt modelId="{4147591B-333F-44D3-B914-CC481B3F8D70}">
      <dgm:prSet phldrT="[Text]" phldr="1"/>
      <dgm:spPr/>
      <dgm:t>
        <a:bodyPr/>
        <a:lstStyle/>
        <a:p>
          <a:endParaRPr lang="en-US"/>
        </a:p>
      </dgm:t>
    </dgm:pt>
    <dgm:pt modelId="{F745D90F-FA75-4156-9E2C-BF397E335841}" type="sibTrans" cxnId="{6EC807FE-190F-4478-BBC0-079225E5957E}">
      <dgm:prSet/>
      <dgm:spPr/>
      <dgm:t>
        <a:bodyPr/>
        <a:lstStyle/>
        <a:p>
          <a:endParaRPr lang="en-US"/>
        </a:p>
      </dgm:t>
    </dgm:pt>
    <dgm:pt modelId="{5A5377AB-368B-4C65-A41A-0D09B46EB2D2}" type="parTrans" cxnId="{2BDADA13-B4FB-4C16-AAC6-855A5E1C06BF}">
      <dgm:prSet/>
      <dgm:spPr/>
      <dgm:t>
        <a:bodyPr/>
        <a:lstStyle/>
        <a:p>
          <a:endParaRPr lang="en-US"/>
        </a:p>
      </dgm:t>
    </dgm:pt>
    <dgm:pt modelId="{53BC487E-9799-4CFB-9730-8BE7B982A666}">
      <dgm:prSet phldrT="[Text]" phldr="1"/>
      <dgm:spPr/>
      <dgm:t>
        <a:bodyPr/>
        <a:lstStyle/>
        <a:p>
          <a:endParaRPr lang="en-US"/>
        </a:p>
      </dgm:t>
    </dgm:pt>
    <dgm:pt modelId="{147B2DE2-3F50-42C1-B5DA-A648021D9BED}" type="sibTrans" cxnId="{2BDADA13-B4FB-4C16-AAC6-855A5E1C06BF}">
      <dgm:prSet/>
      <dgm:spPr/>
      <dgm:t>
        <a:bodyPr/>
        <a:lstStyle/>
        <a:p>
          <a:endParaRPr lang="en-US"/>
        </a:p>
      </dgm:t>
    </dgm:pt>
    <dgm:pt modelId="{A2480343-D114-4088-B0EA-D7225FA038B7}" type="pres">
      <dgm:prSet presAssocID="{71788355-5C90-4EF2-B8CB-20B3607734AA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3886CA23-09D4-459C-813A-6B8DA4B820D0}" type="pres">
      <dgm:prSet presAssocID="{F3126B05-B37A-4D96-A264-97F053F506AB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3E499DBE-A449-4766-95EC-32B81EED08CC}" type="pres">
      <dgm:prSet presAssocID="{9C924E15-985F-4B73-BE24-41329DDEDEC6}" presName="sibTrans"/>
      <dgm:spPr/>
      <dgm:t>
        <a:bodyPr/>
        <a:lstStyle/>
        <a:p/>
      </dgm:t>
    </dgm:pt>
    <dgm:pt modelId="{BE93A411-DE81-4766-91A5-81368CB85AE3}" type="pres">
      <dgm:prSet presAssocID="{2836ACBB-6F73-46E9-B6A8-00EDA551E2C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5AC46D07-1E3D-40D2-A23E-ED73599D5157}" type="pres">
      <dgm:prSet presAssocID="{2DA82B40-F45D-4EF8-9B15-0E5E5794AC98}" presName="sibTrans"/>
      <dgm:spPr/>
      <dgm:t>
        <a:bodyPr/>
        <a:lstStyle/>
        <a:p/>
      </dgm:t>
    </dgm:pt>
    <dgm:pt modelId="{D02DBA44-DFBE-460D-8EC2-15044911DD5F}" type="pres">
      <dgm:prSet presAssocID="{A45B5A3F-BC60-4DC9-ADBC-E6EC3940CF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F62096A2-28F7-4459-8B2E-7DF1413EBB7C}" type="pres">
      <dgm:prSet presAssocID="{2A27DB49-7BAF-4A32-AFAA-E4A8B27C23E7}" presName="sibTrans"/>
      <dgm:spPr/>
      <dgm:t>
        <a:bodyPr/>
        <a:lstStyle/>
        <a:p/>
      </dgm:t>
    </dgm:pt>
    <dgm:pt modelId="{5430CB7B-C3B5-45ED-9E02-051EB70FD26A}" type="pres">
      <dgm:prSet presAssocID="{4147591B-333F-44D3-B914-CC481B3F8D70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32F5AE09-5B1A-49AC-9480-E452BDBA6AD4}" type="pres">
      <dgm:prSet presAssocID="{F745D90F-FA75-4156-9E2C-BF397E335841}" presName="sibTrans"/>
      <dgm:spPr/>
      <dgm:t>
        <a:bodyPr/>
        <a:lstStyle/>
        <a:p/>
      </dgm:t>
    </dgm:pt>
    <dgm:pt modelId="{BDCB7BFB-E2A3-4CCD-AB09-5CA5E01A6A3F}" type="pres">
      <dgm:prSet presAssocID="{53BC487E-9799-4CFB-9730-8BE7B982A6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0932AD5E-4950-4E03-A2EE-E605E0BB5F2F}" srcId="{71788355-5C90-4EF2-B8CB-20B3607734AA}" destId="{F3126B05-B37A-4D96-A264-97F053F506AB}" srcOrd="0" destOrd="0" parTransId="{5F45D818-FF2E-4103-B428-6BCDF4646EDC}" sibTransId="{9C924E15-985F-4B73-BE24-41329DDEDEC6}"/>
    <dgm:cxn modelId="{D85FDE2B-A4B0-4D54-BBBC-630CB54C9916}" srcId="{71788355-5C90-4EF2-B8CB-20B3607734AA}" destId="{2836ACBB-6F73-46E9-B6A8-00EDA551E2C7}" srcOrd="1" destOrd="0" parTransId="{1F952260-42AC-49D9-840E-A357B7316C32}" sibTransId="{2DA82B40-F45D-4EF8-9B15-0E5E5794AC98}"/>
    <dgm:cxn modelId="{B64BC787-FDA9-4821-9C7B-368EE6D37875}" srcId="{71788355-5C90-4EF2-B8CB-20B3607734AA}" destId="{A45B5A3F-BC60-4DC9-ADBC-E6EC3940CF2E}" srcOrd="2" destOrd="0" parTransId="{3868496B-30F8-4CF5-864E-271C593682F9}" sibTransId="{2A27DB49-7BAF-4A32-AFAA-E4A8B27C23E7}"/>
    <dgm:cxn modelId="{6EC807FE-190F-4478-BBC0-079225E5957E}" srcId="{71788355-5C90-4EF2-B8CB-20B3607734AA}" destId="{4147591B-333F-44D3-B914-CC481B3F8D70}" srcOrd="3" destOrd="0" parTransId="{801FB6EB-9D3B-4018-849C-E6F7EB73C647}" sibTransId="{F745D90F-FA75-4156-9E2C-BF397E335841}"/>
    <dgm:cxn modelId="{2BDADA13-B4FB-4C16-AAC6-855A5E1C06BF}" srcId="{71788355-5C90-4EF2-B8CB-20B3607734AA}" destId="{53BC487E-9799-4CFB-9730-8BE7B982A666}" srcOrd="4" destOrd="0" parTransId="{5A5377AB-368B-4C65-A41A-0D09B46EB2D2}" sibTransId="{147B2DE2-3F50-42C1-B5DA-A648021D9BED}"/>
    <dgm:cxn modelId="{49BFFA48-956E-45FE-B114-681853C11EBA}" type="presOf" srcId="{71788355-5C90-4EF2-B8CB-20B3607734AA}" destId="{A2480343-D114-4088-B0EA-D7225FA038B7}" srcOrd="0" destOrd="0" presId="urn:microsoft.com/office/officeart/2005/8/layout/default"/>
    <dgm:cxn modelId="{B9CD23AE-5312-4BA4-BC4C-41E680BB8911}" type="presParOf" srcId="{A2480343-D114-4088-B0EA-D7225FA038B7}" destId="{3886CA23-09D4-459C-813A-6B8DA4B820D0}" srcOrd="0" destOrd="0" presId="urn:microsoft.com/office/officeart/2005/8/layout/default"/>
    <dgm:cxn modelId="{07415C7E-82A0-4AB0-AE0F-B1D9D150D90B}" type="presOf" srcId="{F3126B05-B37A-4D96-A264-97F053F506AB}" destId="{3886CA23-09D4-459C-813A-6B8DA4B820D0}" srcOrd="0" destOrd="0" presId="urn:microsoft.com/office/officeart/2005/8/layout/default"/>
    <dgm:cxn modelId="{A3536003-6B54-4B6A-9E57-E53A3F06AB1A}" type="presParOf" srcId="{A2480343-D114-4088-B0EA-D7225FA038B7}" destId="{3E499DBE-A449-4766-95EC-32B81EED08CC}" srcOrd="1" destOrd="0" presId="urn:microsoft.com/office/officeart/2005/8/layout/default"/>
    <dgm:cxn modelId="{3B83231B-A482-48BF-BC24-D6E79F53D573}" type="presParOf" srcId="{A2480343-D114-4088-B0EA-D7225FA038B7}" destId="{BE93A411-DE81-4766-91A5-81368CB85AE3}" srcOrd="2" destOrd="0" presId="urn:microsoft.com/office/officeart/2005/8/layout/default"/>
    <dgm:cxn modelId="{009FFE3E-5DA2-4B11-85DB-BAD23008EC66}" type="presOf" srcId="{2836ACBB-6F73-46E9-B6A8-00EDA551E2C7}" destId="{BE93A411-DE81-4766-91A5-81368CB85AE3}" srcOrd="0" destOrd="0" presId="urn:microsoft.com/office/officeart/2005/8/layout/default"/>
    <dgm:cxn modelId="{8FA82F02-114E-4C73-8834-C74F77C11718}" type="presParOf" srcId="{A2480343-D114-4088-B0EA-D7225FA038B7}" destId="{5AC46D07-1E3D-40D2-A23E-ED73599D5157}" srcOrd="3" destOrd="0" presId="urn:microsoft.com/office/officeart/2005/8/layout/default"/>
    <dgm:cxn modelId="{2C2709AF-434D-46C3-89FB-54A72F7251C8}" type="presParOf" srcId="{A2480343-D114-4088-B0EA-D7225FA038B7}" destId="{D02DBA44-DFBE-460D-8EC2-15044911DD5F}" srcOrd="4" destOrd="0" presId="urn:microsoft.com/office/officeart/2005/8/layout/default"/>
    <dgm:cxn modelId="{E1F0EBFA-5A02-409D-A524-64E38B1F4B09}" type="presOf" srcId="{A45B5A3F-BC60-4DC9-ADBC-E6EC3940CF2E}" destId="{D02DBA44-DFBE-460D-8EC2-15044911DD5F}" srcOrd="0" destOrd="0" presId="urn:microsoft.com/office/officeart/2005/8/layout/default"/>
    <dgm:cxn modelId="{425DDD34-8A0A-47C1-9951-8A99345A9A81}" type="presParOf" srcId="{A2480343-D114-4088-B0EA-D7225FA038B7}" destId="{F62096A2-28F7-4459-8B2E-7DF1413EBB7C}" srcOrd="5" destOrd="0" presId="urn:microsoft.com/office/officeart/2005/8/layout/default"/>
    <dgm:cxn modelId="{BE7519F1-E9FD-499F-867A-D792FAD00E49}" type="presParOf" srcId="{A2480343-D114-4088-B0EA-D7225FA038B7}" destId="{5430CB7B-C3B5-45ED-9E02-051EB70FD26A}" srcOrd="6" destOrd="0" presId="urn:microsoft.com/office/officeart/2005/8/layout/default"/>
    <dgm:cxn modelId="{4B671591-33B9-4D1C-9C1C-7E7FDB2184A3}" type="presOf" srcId="{4147591B-333F-44D3-B914-CC481B3F8D70}" destId="{5430CB7B-C3B5-45ED-9E02-051EB70FD26A}" srcOrd="0" destOrd="0" presId="urn:microsoft.com/office/officeart/2005/8/layout/default"/>
    <dgm:cxn modelId="{1D2E37A2-7503-4AF5-9C68-F1097BAD7B03}" type="presParOf" srcId="{A2480343-D114-4088-B0EA-D7225FA038B7}" destId="{32F5AE09-5B1A-49AC-9480-E452BDBA6AD4}" srcOrd="7" destOrd="0" presId="urn:microsoft.com/office/officeart/2005/8/layout/default"/>
    <dgm:cxn modelId="{7E4F9DE3-8787-4A42-B687-C61567F584D9}" type="presParOf" srcId="{A2480343-D114-4088-B0EA-D7225FA038B7}" destId="{BDCB7BFB-E2A3-4CCD-AB09-5CA5E01A6A3F}" srcOrd="8" destOrd="0" presId="urn:microsoft.com/office/officeart/2005/8/layout/default"/>
    <dgm:cxn modelId="{C0C475E0-FC0A-4584-8C36-17D69E7B3D07}" type="presOf" srcId="{53BC487E-9799-4CFB-9730-8BE7B982A666}" destId="{BDCB7BFB-E2A3-4CCD-AB09-5CA5E01A6A3F}" srcOrd="0" destOrd="0" presId="urn:microsoft.com/office/officeart/2005/8/layout/default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2016-06-17T20:30:18.613</cp:lastPrinted>
  <dcterms:created xsi:type="dcterms:W3CDTF">2016-06-17T20:30:18Z</dcterms:created>
  <dcterms:modified xsi:type="dcterms:W3CDTF">2016-06-17T15:30:20Z</dcterms:modified>
</cp:coreProperties>
</file>