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76775AE9-52B6-4BE1-8429-E74D7117EC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/>
      </dgm:t>
    </dgm:pt>
    <dgm:pt modelId="{FD9AAAF3-3D4A-4E98-B9B7-5EA9322E50B1}" type="parTrans" cxnId="{020990A3-BB97-442A-B894-7DF3FDE7B26B}">
      <dgm:prSet/>
      <dgm:spPr/>
      <dgm:t>
        <a:bodyPr/>
        <a:lstStyle/>
        <a:p/>
      </dgm:t>
    </dgm:pt>
    <dgm:pt modelId="{158E30C7-1F75-442D-826C-1C47EDBC0C4F}">
      <dgm:prSet phldrT="[Text]" phldr="1"/>
      <dgm:spPr/>
      <dgm:t>
        <a:bodyPr/>
        <a:lstStyle/>
        <a:p>
          <a:endParaRPr lang="en-US"/>
        </a:p>
      </dgm:t>
    </dgm:pt>
    <dgm:pt modelId="{0C59C2B0-5912-45C3-AB1A-D26F2CD2C788}" type="sibTrans" cxnId="{020990A3-BB97-442A-B894-7DF3FDE7B26B}">
      <dgm:prSet/>
      <dgm:spPr/>
      <dgm:t>
        <a:bodyPr/>
        <a:lstStyle/>
        <a:p>
          <a:endParaRPr lang="en-US"/>
        </a:p>
      </dgm:t>
    </dgm:pt>
    <dgm:pt modelId="{06DC059E-E57C-48FF-94C1-014750149743}" type="parTrans" cxnId="{AA774B9E-D8A0-46B4-95CA-A9653EC19BF1}">
      <dgm:prSet/>
      <dgm:spPr/>
      <dgm:t>
        <a:bodyPr/>
        <a:lstStyle/>
        <a:p/>
      </dgm:t>
    </dgm:pt>
    <dgm:pt modelId="{38005277-B285-4673-BDF4-FF290356A11E}">
      <dgm:prSet phldrT="[Text]" phldr="1"/>
      <dgm:spPr/>
      <dgm:t>
        <a:bodyPr/>
        <a:lstStyle/>
        <a:p>
          <a:endParaRPr lang="en-US"/>
        </a:p>
      </dgm:t>
    </dgm:pt>
    <dgm:pt modelId="{EFCCE255-71E7-4109-A9ED-113943A550CF}" type="sibTrans" cxnId="{AA774B9E-D8A0-46B4-95CA-A9653EC19BF1}">
      <dgm:prSet/>
      <dgm:spPr/>
      <dgm:t>
        <a:bodyPr/>
        <a:lstStyle/>
        <a:p>
          <a:endParaRPr lang="en-US"/>
        </a:p>
      </dgm:t>
    </dgm:pt>
    <dgm:pt modelId="{24FB8234-47E1-4E25-9FFC-B0E8BF106370}" type="parTrans" cxnId="{85B1F4CC-C9D8-4CF0-868F-1EBF3A47808E}">
      <dgm:prSet/>
      <dgm:spPr/>
      <dgm:t>
        <a:bodyPr/>
        <a:lstStyle/>
        <a:p/>
      </dgm:t>
    </dgm:pt>
    <dgm:pt modelId="{CF97A2C6-81E8-407D-A01A-403CFCD9E61E}">
      <dgm:prSet phldrT="[Text]" phldr="1"/>
      <dgm:spPr/>
      <dgm:t>
        <a:bodyPr/>
        <a:lstStyle/>
        <a:p>
          <a:endParaRPr lang="en-US"/>
        </a:p>
      </dgm:t>
    </dgm:pt>
    <dgm:pt modelId="{5188B69D-4A1B-4D29-89FA-5562EFB62A1A}" type="sibTrans" cxnId="{85B1F4CC-C9D8-4CF0-868F-1EBF3A47808E}">
      <dgm:prSet/>
      <dgm:spPr/>
      <dgm:t>
        <a:bodyPr/>
        <a:lstStyle/>
        <a:p/>
      </dgm:t>
    </dgm:pt>
    <dgm:pt modelId="{32FB3D86-5F37-4DE4-AB54-24756BC1680F}" type="pres">
      <dgm:prSet presAssocID="{76775AE9-52B6-4BE1-8429-E74D7117ECA3}" presName="Name0">
        <dgm:presLayoutVars>
          <dgm:dir val="rev"/>
          <dgm:resizeHandles val="exact"/>
        </dgm:presLayoutVars>
      </dgm:prSet>
      <dgm:spPr/>
      <dgm:t>
        <a:bodyPr/>
        <a:lstStyle/>
        <a:p/>
      </dgm:t>
    </dgm:pt>
    <dgm:pt modelId="{FF98D9EA-3A39-4E1A-9A8A-2A38EF4202A4}" type="pres">
      <dgm:prSet presAssocID="{158E30C7-1F75-442D-826C-1C47EDBC0C4F}" presName="node" presStyleLbl="node1" presStyleCnt="3">
        <dgm:presLayoutVars>
          <dgm:bulletEnabled val="1"/>
        </dgm:presLayoutVars>
      </dgm:prSet>
      <dgm:spPr/>
      <dgm:t>
        <a:bodyPr/>
        <a:lstStyle/>
        <a:p/>
      </dgm:t>
    </dgm:pt>
    <dgm:pt modelId="{A12E419E-4EE6-46FE-B8C1-666A8FED9077}" type="pres">
      <dgm:prSet presAssocID="{0C59C2B0-5912-45C3-AB1A-D26F2CD2C788}" presName="sibTrans" presStyleLbl="sibTrans2D1" presStyleCnt="2"/>
      <dgm:spPr/>
      <dgm:t>
        <a:bodyPr/>
        <a:lstStyle/>
        <a:p/>
      </dgm:t>
    </dgm:pt>
    <dgm:pt modelId="{F96A76BD-7609-4EA2-ABBB-877C0DCCB9E1}" type="pres">
      <dgm:prSet presAssocID="{0C59C2B0-5912-45C3-AB1A-D26F2CD2C788}" presName="connectorText" presStyleLbl="sibTrans2D1" presStyleCnt="2"/>
      <dgm:spPr/>
      <dgm:t>
        <a:bodyPr/>
        <a:lstStyle/>
        <a:p/>
      </dgm:t>
    </dgm:pt>
    <dgm:pt modelId="{8AE3E4F8-00BC-44CB-B60F-888921DBEC11}" type="pres">
      <dgm:prSet presAssocID="{38005277-B285-4673-BDF4-FF290356A1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/>
      </dgm:t>
    </dgm:pt>
    <dgm:pt modelId="{7DF82A2C-254F-4137-B4C4-E6CB8D0DA4C6}" type="pres">
      <dgm:prSet presAssocID="{EFCCE255-71E7-4109-A9ED-113943A550CF}" presName="sibTrans" presStyleLbl="sibTrans2D1" presStyleIdx="1" presStyleCnt="2"/>
      <dgm:spPr/>
      <dgm:t>
        <a:bodyPr/>
        <a:lstStyle/>
        <a:p/>
      </dgm:t>
    </dgm:pt>
    <dgm:pt modelId="{6FD321D4-0D05-4090-BAB7-731316FC4E92}" type="pres">
      <dgm:prSet presAssocID="{EFCCE255-71E7-4109-A9ED-113943A550CF}" presName="connectorText" presStyleLbl="sibTrans2D1" presStyleIdx="1" presStyleCnt="2"/>
      <dgm:spPr/>
      <dgm:t>
        <a:bodyPr/>
        <a:lstStyle/>
        <a:p/>
      </dgm:t>
    </dgm:pt>
    <dgm:pt modelId="{83541337-3C52-4896-B5AB-02DE740E14D2}" type="pres">
      <dgm:prSet presAssocID="{CF97A2C6-81E8-407D-A01A-403CFCD9E61E}" presName="node" presStyleLbl="node1" presStyleIdx="2" presStyleCnt="3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020990A3-BB97-442A-B894-7DF3FDE7B26B}" srcId="{76775AE9-52B6-4BE1-8429-E74D7117ECA3}" destId="{158E30C7-1F75-442D-826C-1C47EDBC0C4F}" srcOrd="0" destOrd="0" parTransId="{FD9AAAF3-3D4A-4E98-B9B7-5EA9322E50B1}" sibTransId="{0C59C2B0-5912-45C3-AB1A-D26F2CD2C788}"/>
    <dgm:cxn modelId="{AA774B9E-D8A0-46B4-95CA-A9653EC19BF1}" srcId="{76775AE9-52B6-4BE1-8429-E74D7117ECA3}" destId="{38005277-B285-4673-BDF4-FF290356A11E}" srcOrd="1" destOrd="0" parTransId="{06DC059E-E57C-48FF-94C1-014750149743}" sibTransId="{EFCCE255-71E7-4109-A9ED-113943A550CF}"/>
    <dgm:cxn modelId="{85B1F4CC-C9D8-4CF0-868F-1EBF3A47808E}" srcId="{76775AE9-52B6-4BE1-8429-E74D7117ECA3}" destId="{CF97A2C6-81E8-407D-A01A-403CFCD9E61E}" srcOrd="2" destOrd="0" parTransId="{24FB8234-47E1-4E25-9FFC-B0E8BF106370}" sibTransId="{5188B69D-4A1B-4D29-89FA-5562EFB62A1A}"/>
    <dgm:cxn modelId="{2EBE92DD-524D-4D1D-A5B2-DFCBA4BECE78}" type="presOf" srcId="{76775AE9-52B6-4BE1-8429-E74D7117ECA3}" destId="{32FB3D86-5F37-4DE4-AB54-24756BC1680F}" srcOrd="0" destOrd="0" presId="urn:microsoft.com/office/officeart/2005/8/layout/process1"/>
    <dgm:cxn modelId="{5DBB0250-1894-463F-B0E6-AEDE4310DC54}" type="presParOf" srcId="{32FB3D86-5F37-4DE4-AB54-24756BC1680F}" destId="{FF98D9EA-3A39-4E1A-9A8A-2A38EF4202A4}" srcOrd="0" destOrd="0" presId="urn:microsoft.com/office/officeart/2005/8/layout/process1"/>
    <dgm:cxn modelId="{4090D970-2706-440E-B9F6-71995CC4BEB9}" type="presOf" srcId="{158E30C7-1F75-442D-826C-1C47EDBC0C4F}" destId="{FF98D9EA-3A39-4E1A-9A8A-2A38EF4202A4}" srcOrd="0" destOrd="0" presId="urn:microsoft.com/office/officeart/2005/8/layout/process1"/>
    <dgm:cxn modelId="{1C1E4737-0A23-4F20-A6DD-282ACD8F4741}" type="presParOf" srcId="{32FB3D86-5F37-4DE4-AB54-24756BC1680F}" destId="{A12E419E-4EE6-46FE-B8C1-666A8FED9077}" srcOrd="1" destOrd="0" presId="urn:microsoft.com/office/officeart/2005/8/layout/process1"/>
    <dgm:cxn modelId="{97593483-FE5D-445C-B6F1-5987FC808A33}" type="presOf" srcId="{0C59C2B0-5912-45C3-AB1A-D26F2CD2C788}" destId="{A12E419E-4EE6-46FE-B8C1-666A8FED9077}" srcOrd="0" destOrd="0" presId="urn:microsoft.com/office/officeart/2005/8/layout/process1"/>
    <dgm:cxn modelId="{CC78734D-1CDF-458B-A611-529BF0220985}" type="presParOf" srcId="{A12E419E-4EE6-46FE-B8C1-666A8FED9077}" destId="{F96A76BD-7609-4EA2-ABBB-877C0DCCB9E1}" srcOrd="0" destOrd="0" presId="urn:microsoft.com/office/officeart/2005/8/layout/process1"/>
    <dgm:cxn modelId="{00C5B516-8579-4841-9E63-B7101E46F298}" type="presOf" srcId="{0C59C2B0-5912-45C3-AB1A-D26F2CD2C788}" destId="{F96A76BD-7609-4EA2-ABBB-877C0DCCB9E1}" srcOrd="1" destOrd="0" presId="urn:microsoft.com/office/officeart/2005/8/layout/process1"/>
    <dgm:cxn modelId="{BFC9E44D-A8D0-40B9-888D-4C68D6044DC2}" type="presParOf" srcId="{32FB3D86-5F37-4DE4-AB54-24756BC1680F}" destId="{8AE3E4F8-00BC-44CB-B60F-888921DBEC11}" srcOrd="2" destOrd="0" presId="urn:microsoft.com/office/officeart/2005/8/layout/process1"/>
    <dgm:cxn modelId="{A3196126-5DC4-447C-98AC-BDB78F93F81C}" type="presOf" srcId="{38005277-B285-4673-BDF4-FF290356A11E}" destId="{8AE3E4F8-00BC-44CB-B60F-888921DBEC11}" srcOrd="0" destOrd="0" presId="urn:microsoft.com/office/officeart/2005/8/layout/process1"/>
    <dgm:cxn modelId="{35959CCD-32CA-43CF-92E8-68137FD57F9B}" type="presParOf" srcId="{32FB3D86-5F37-4DE4-AB54-24756BC1680F}" destId="{7DF82A2C-254F-4137-B4C4-E6CB8D0DA4C6}" srcOrd="3" destOrd="0" presId="urn:microsoft.com/office/officeart/2005/8/layout/process1"/>
    <dgm:cxn modelId="{77BB6497-B42D-4156-8A86-CE696A6D18DE}" type="presOf" srcId="{EFCCE255-71E7-4109-A9ED-113943A550CF}" destId="{7DF82A2C-254F-4137-B4C4-E6CB8D0DA4C6}" srcOrd="0" destOrd="0" presId="urn:microsoft.com/office/officeart/2005/8/layout/process1"/>
    <dgm:cxn modelId="{44A45C1D-6C9E-4BD6-BCEC-3B8ABA42410D}" type="presParOf" srcId="{7DF82A2C-254F-4137-B4C4-E6CB8D0DA4C6}" destId="{6FD321D4-0D05-4090-BAB7-731316FC4E92}" srcOrd="0" destOrd="0" presId="urn:microsoft.com/office/officeart/2005/8/layout/process1"/>
    <dgm:cxn modelId="{85F52732-9AA9-47EF-BA16-FC0F4A32DE71}" type="presOf" srcId="{EFCCE255-71E7-4109-A9ED-113943A550CF}" destId="{6FD321D4-0D05-4090-BAB7-731316FC4E92}" srcOrd="1" destOrd="0" presId="urn:microsoft.com/office/officeart/2005/8/layout/process1"/>
    <dgm:cxn modelId="{AE63B472-148C-4BB1-A35F-86F3EB758A60}" type="presParOf" srcId="{32FB3D86-5F37-4DE4-AB54-24756BC1680F}" destId="{83541337-3C52-4896-B5AB-02DE740E14D2}" srcOrd="4" destOrd="0" presId="urn:microsoft.com/office/officeart/2005/8/layout/process1"/>
    <dgm:cxn modelId="{CAD6866C-BD33-4D7A-9EAA-7BA5F2CF11DB}" type="presOf" srcId="{CF97A2C6-81E8-407D-A01A-403CFCD9E61E}" destId="{83541337-3C52-4896-B5AB-02DE740E14D2}" srcOrd="0" destOrd="0" presId="urn:microsoft.com/office/officeart/2005/8/layout/process1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/>
          <dgm:rule type="h" fact="1.5"/>
          <dgm:rule type="primFontSz" val="5"/>
          <dgm:rule type="h" val="INF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/>
            </dgm:ruleLst>
          </dgm:layoutNode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127000" y="127000"/>
          <a:ext cx="5080000" cy="381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2016-06-17T20:23:08.994</cp:lastPrinted>
  <dcterms:created xsi:type="dcterms:W3CDTF">2016-06-17T20:23:09Z</dcterms:created>
  <dcterms:modified xsi:type="dcterms:W3CDTF">2016-06-17T15:23:11Z</dcterms:modified>
</cp:coreProperties>
</file>