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2DBF4AEF-0BC8-45EC-9A56-9F5A13FA3050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ru-RU"/>
        </a:p>
      </dgm:t>
    </dgm:pt>
    <dgm:pt modelId="{75DD0829-E213-4699-BA46-407777A2AC15}" type="parTrans" cxnId="{E9AA6B85-CA73-4A6E-8796-D7F5F330C2A8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 phldr="1"/>
      <dgm:spPr/>
      <dgm:t>
        <a:bodyPr/>
        <a:lstStyle/>
        <a:p>
          <a:endParaRPr lang="ru-RU"/>
        </a:p>
      </dgm:t>
    </dgm:pt>
    <dgm:pt modelId="{3108A902-052A-4253-A257-7116B4D2BDEE}" type="sibTrans" cxnId="{E9AA6B85-CA73-4A6E-8796-D7F5F330C2A8}">
      <dgm:prSet/>
      <dgm:spPr/>
      <dgm:t>
        <a:bodyPr/>
        <a:lstStyle/>
        <a:p>
          <a:endParaRPr lang="ru-RU"/>
        </a:p>
      </dgm:t>
    </dgm:pt>
    <dgm:pt modelId="{BEB5E4E1-A48C-4CC5-94DE-4D625E0C47B1}" type="parTrans" cxnId="{C4F21771-BB24-4978-90B7-B155CB757B7C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 phldr="1"/>
      <dgm:spPr/>
      <dgm:t>
        <a:bodyPr/>
        <a:lstStyle/>
        <a:p>
          <a:endParaRPr lang="ru-RU"/>
        </a:p>
      </dgm:t>
    </dgm:pt>
    <dgm:pt modelId="{90CC7762-2538-4B84-A6D9-AE048E62DD69}" type="sibTrans" cxnId="{C4F21771-BB24-4978-90B7-B155CB757B7C}">
      <dgm:prSet/>
      <dgm:spPr/>
      <dgm:t>
        <a:bodyPr/>
        <a:lstStyle/>
        <a:p>
          <a:endParaRPr lang="ru-RU"/>
        </a:p>
      </dgm:t>
    </dgm:pt>
    <dgm:pt modelId="{E21AA6C8-09C4-42B5-96D0-3A17436A1EA3}" type="parTrans" cxnId="{D529FA4F-AB79-4193-94CD-557DC342D08A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 phldr="1"/>
      <dgm:spPr/>
      <dgm:t>
        <a:bodyPr/>
        <a:lstStyle/>
        <a:p>
          <a:endParaRPr lang="ru-RU"/>
        </a:p>
      </dgm:t>
    </dgm:pt>
    <dgm:pt modelId="{54DB2F72-16F8-4B75-AB73-3FCC2A5649D1}" type="sibTrans" cxnId="{D529FA4F-AB79-4193-94CD-557DC342D08A}">
      <dgm:prSet/>
      <dgm:spPr/>
      <dgm:t>
        <a:bodyPr/>
        <a:lstStyle/>
        <a:p>
          <a:endParaRPr lang="ru-RU"/>
        </a:p>
      </dgm:t>
    </dgm:pt>
    <dgm:pt modelId="{FB34278A-6DAB-4FB7-8B00-9238600B53B9}" type="parTrans" cxnId="{0E9E737E-EE05-454F-9B6D-8032F9B459BD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 phldr="1"/>
      <dgm:spPr/>
      <dgm:t>
        <a:bodyPr/>
        <a:lstStyle/>
        <a:p>
          <a:endParaRPr lang="ru-RU"/>
        </a:p>
      </dgm:t>
    </dgm:pt>
    <dgm:pt modelId="{105C9577-41AB-475B-A858-3C47884BBDD1}" type="sibTrans" cxnId="{0E9E737E-EE05-454F-9B6D-8032F9B459BD}">
      <dgm:prSet/>
      <dgm:spPr/>
      <dgm:t>
        <a:bodyPr/>
        <a:lstStyle/>
        <a:p>
          <a:endParaRPr lang="ru-RU"/>
        </a:p>
      </dgm:t>
    </dgm:pt>
    <dgm:pt modelId="{C6A39F2B-3A31-4AEE-8E8C-4551C5E18F2D}" type="parTrans" cxnId="{7103C448-5B20-418F-9C10-99A7699C4EEE}">
      <dgm:prSet/>
      <dgm:spPr/>
      <dgm:t>
        <a:bodyPr/>
        <a:lstStyle/>
        <a:p/>
      </dgm:t>
    </dgm:pt>
    <dgm:pt modelId="{8E5BE789-B7BC-4313-8632-A7AD7B230249}">
      <dgm:prSet/>
      <dgm:spPr/>
      <dgm:t>
        <a:bodyPr/>
        <a:lstStyle/>
        <a:p>
          <a:r>
            <a:t>Test</a:t>
          </a:r>
        </a:p>
      </dgm:t>
    </dgm:pt>
    <dgm:pt modelId="{38518354-2BED-4C15-9342-1519F3F002F5}" type="parTrans" cxnId="{B1EB6F60-7A76-4953-866C-FD20533A8EEA}">
      <dgm:prSet/>
      <dgm:spPr/>
      <dgm:t>
        <a:bodyPr/>
        <a:lstStyle/>
        <a:p/>
      </dgm:t>
    </dgm:pt>
    <dgm:pt modelId="{4DD589D6-8BA5-4ABB-9E33-6EDB5E68A169}">
      <dgm:prSet/>
      <dgm:spPr/>
      <dgm:t>
        <a:bodyPr/>
        <a:lstStyle/>
        <a:p>
          <a:r>
            <a:t>New Node Added</a:t>
          </a:r>
        </a:p>
      </dgm:t>
    </dgm:pt>
    <dgm:pt modelId="{1EFD7421-C625-4D12-BA42-686C8B889801}" type="sibTrans" cxnId="{B1EB6F60-7A76-4953-866C-FD20533A8EEA}">
      <dgm:prSet/>
      <dgm:spPr/>
      <dgm:t>
        <a:bodyPr/>
        <a:lstStyle/>
        <a:p/>
      </dgm:t>
    </dgm:pt>
    <dgm:pt modelId="{C4150443-5DB6-411C-8CFE-5AF6F69EDB7B}" type="sibTrans" cxnId="{7103C448-5B20-418F-9C10-99A7699C4EEE}">
      <dgm:prSet/>
      <dgm:spPr/>
      <dgm:t>
        <a:bodyPr/>
        <a:lstStyle/>
        <a:p/>
      </dgm:t>
    </dgm:pt>
    <dgm:pt modelId="{BA9477B3-2693-4EF5-9BD4-92BA891CD372}" type="pres">
      <dgm:prSet presAssocID="{2DBF4AEF-0BC8-45EC-9A56-9F5A13FA3050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F2EA1DC1-BB5C-4651-B3A3-12634CCAC177}" type="pres">
      <dgm:prSet presAssocID="{1328A774-0B70-41FB-ADD0-43B7DC2821B7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DD01A1F2-26F0-427C-A99E-A33898CDD76B}" type="pres">
      <dgm:prSet presAssocID="{3108A902-052A-4253-A257-7116B4D2BDEE}" presName="sibTrans" presStyleLbl="sibTrans2D1"/>
      <dgm:spPr/>
      <dgm:t>
        <a:bodyPr/>
        <a:lstStyle/>
        <a:p/>
      </dgm:t>
    </dgm:pt>
    <dgm:pt modelId="{C24F27DE-5A50-4331-A286-AAA89BA45754}" type="pres">
      <dgm:prSet presAssocID="{46295BA5-B2EC-45C7-A639-0B9F8517741C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8C898F36-0CB8-46E6-ACF9-10FD19B3F5EF}" type="pres">
      <dgm:prSet presAssocID="{90CC7762-2538-4B84-A6D9-AE048E62DD69}" presName="sibTrans" presStyleLbl="sibTrans2D1"/>
      <dgm:spPr/>
      <dgm:t>
        <a:bodyPr/>
        <a:lstStyle/>
        <a:p/>
      </dgm:t>
    </dgm:pt>
    <dgm:pt modelId="{FBB4993F-BAF9-4E19-A3BF-42216BABC1BB}" type="pres">
      <dgm:prSet presAssocID="{6E35A0A8-43D5-4FA2-8EE8-98C69B460C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86454EDA-EF17-4DE0-A526-AFBD802C8910}" type="pres">
      <dgm:prSet presAssocID="{54DB2F72-16F8-4B75-AB73-3FCC2A5649D1}" presName="sibTrans" presStyleLbl="sibTrans2D1"/>
      <dgm:spPr/>
      <dgm:t>
        <a:bodyPr/>
        <a:lstStyle/>
        <a:p/>
      </dgm:t>
    </dgm:pt>
    <dgm:pt modelId="{BB063EF8-370D-450C-A25F-B94C42CA4A72}" type="pres">
      <dgm:prSet presAssocID="{430EC710-61A5-4019-9770-9F2A4284A3EB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73D33E8E-71E2-4527-A874-31D0CB4AB260}" type="pres">
      <dgm:prSet presAssocID="{105C9577-41AB-475B-A858-3C47884BBDD1}" presName="sibTrans" presStyleLbl=""/>
      <dgm:spPr/>
      <dgm:t>
        <a:bodyPr/>
        <a:lstStyle/>
        <a:p/>
      </dgm:t>
    </dgm:pt>
    <dgm:pt modelId="{B15B9D40-530A-4809-A2D5-FE3FA5004B18}" type="pres">
      <dgm:prSet presAssocID="{8E5BE789-B7BC-4313-8632-A7AD7B230249}" presName="node" presStyleLbl="node1" presStyleIdx="4" presStyleCnt="5"/>
      <dgm:spPr/>
      <dgm:t>
        <a:bodyPr/>
        <a:lstStyle/>
        <a:p/>
      </dgm:t>
    </dgm:pt>
  </dgm:ptLst>
  <dgm:cxnLst>
    <dgm:cxn modelId="{E9AA6B85-CA73-4A6E-8796-D7F5F330C2A8}" srcId="{2DBF4AEF-0BC8-45EC-9A56-9F5A13FA3050}" destId="{1328A774-0B70-41FB-ADD0-43B7DC2821B7}" srcOrd="0" destOrd="0" parTransId="{75DD0829-E213-4699-BA46-407777A2AC15}" sibTransId="{3108A902-052A-4253-A257-7116B4D2BDEE}"/>
    <dgm:cxn modelId="{C4F21771-BB24-4978-90B7-B155CB757B7C}" srcId="{2DBF4AEF-0BC8-45EC-9A56-9F5A13FA3050}" destId="{46295BA5-B2EC-45C7-A639-0B9F8517741C}" srcOrd="1" destOrd="0" parTransId="{BEB5E4E1-A48C-4CC5-94DE-4D625E0C47B1}" sibTransId="{90CC7762-2538-4B84-A6D9-AE048E62DD69}"/>
    <dgm:cxn modelId="{D529FA4F-AB79-4193-94CD-557DC342D08A}" srcId="{2DBF4AEF-0BC8-45EC-9A56-9F5A13FA3050}" destId="{6E35A0A8-43D5-4FA2-8EE8-98C69B460CCF}" srcOrd="2" destOrd="0" parTransId="{E21AA6C8-09C4-42B5-96D0-3A17436A1EA3}" sibTransId="{54DB2F72-16F8-4B75-AB73-3FCC2A5649D1}"/>
    <dgm:cxn modelId="{0E9E737E-EE05-454F-9B6D-8032F9B459BD}" srcId="{2DBF4AEF-0BC8-45EC-9A56-9F5A13FA3050}" destId="{430EC710-61A5-4019-9770-9F2A4284A3EB}" srcOrd="3" destOrd="0" parTransId="{FB34278A-6DAB-4FB7-8B00-9238600B53B9}" sibTransId="{105C9577-41AB-475B-A858-3C47884BBDD1}"/>
    <dgm:cxn modelId="{7103C448-5B20-418F-9C10-99A7699C4EEE}" srcId="{2DBF4AEF-0BC8-45EC-9A56-9F5A13FA3050}" destId="{8E5BE789-B7BC-4313-8632-A7AD7B230249}" srcOrd="4" destOrd="0" parTransId="{C6A39F2B-3A31-4AEE-8E8C-4551C5E18F2D}" sibTransId="{C4150443-5DB6-411C-8CFE-5AF6F69EDB7B}"/>
    <dgm:cxn modelId="{B1EB6F60-7A76-4953-866C-FD20533A8EEA}" srcId="{8E5BE789-B7BC-4313-8632-A7AD7B230249}" destId="{4DD589D6-8BA5-4ABB-9E33-6EDB5E68A169}" srcOrd="0" destOrd="0" parTransId="{38518354-2BED-4C15-9342-1519F3F002F5}" sibTransId="{1EFD7421-C625-4D12-BA42-686C8B889801}"/>
    <dgm:cxn modelId="{63D53B0C-7498-486A-9DF8-F2ABC3AFF7C0}" type="presOf" srcId="{2DBF4AEF-0BC8-45EC-9A56-9F5A13FA3050}" destId="{BA9477B3-2693-4EF5-9BD4-92BA891CD372}" srcOrd="0" destOrd="0" presId="urn:microsoft.com/office/officeart/2005/8/layout/default"/>
    <dgm:cxn modelId="{37BECDA8-62C6-4517-9326-B7C6CEFD43A1}" type="presParOf" srcId="{BA9477B3-2693-4EF5-9BD4-92BA891CD372}" destId="{F2EA1DC1-BB5C-4651-B3A3-12634CCAC177}" srcOrd="0" destOrd="0" presId="urn:microsoft.com/office/officeart/2005/8/layout/default"/>
    <dgm:cxn modelId="{9B75CBDA-3751-429C-9A71-95F4D97418D4}" type="presOf" srcId="{1328A774-0B70-41FB-ADD0-43B7DC2821B7}" destId="{F2EA1DC1-BB5C-4651-B3A3-12634CCAC177}" srcOrd="0" destOrd="0" presId="urn:microsoft.com/office/officeart/2005/8/layout/default"/>
    <dgm:cxn modelId="{EF7025F7-698B-4B02-9358-5D542340A6DF}" type="presParOf" srcId="{BA9477B3-2693-4EF5-9BD4-92BA891CD372}" destId="{DD01A1F2-26F0-427C-A99E-A33898CDD76B}" srcOrd="1" destOrd="0" presId="urn:microsoft.com/office/officeart/2005/8/layout/default"/>
    <dgm:cxn modelId="{FE2168CD-19DC-4887-8575-25BBE7ABFD91}" type="presParOf" srcId="{BA9477B3-2693-4EF5-9BD4-92BA891CD372}" destId="{C24F27DE-5A50-4331-A286-AAA89BA45754}" srcOrd="2" destOrd="0" presId="urn:microsoft.com/office/officeart/2005/8/layout/default"/>
    <dgm:cxn modelId="{0F764738-C2F4-48D0-AB90-A42872620E6A}" type="presOf" srcId="{46295BA5-B2EC-45C7-A639-0B9F8517741C}" destId="{C24F27DE-5A50-4331-A286-AAA89BA45754}" srcOrd="0" destOrd="0" presId="urn:microsoft.com/office/officeart/2005/8/layout/default"/>
    <dgm:cxn modelId="{18CBE454-469E-4AFF-9281-6A2BC45A724B}" type="presParOf" srcId="{BA9477B3-2693-4EF5-9BD4-92BA891CD372}" destId="{8C898F36-0CB8-46E6-ACF9-10FD19B3F5EF}" srcOrd="3" destOrd="0" presId="urn:microsoft.com/office/officeart/2005/8/layout/default"/>
    <dgm:cxn modelId="{78C70692-85B9-4393-89E6-2C78969A05C1}" type="presParOf" srcId="{BA9477B3-2693-4EF5-9BD4-92BA891CD372}" destId="{FBB4993F-BAF9-4E19-A3BF-42216BABC1BB}" srcOrd="4" destOrd="0" presId="urn:microsoft.com/office/officeart/2005/8/layout/default"/>
    <dgm:cxn modelId="{2BFF4415-3022-44A6-91B5-667DE716A0B9}" type="presOf" srcId="{6E35A0A8-43D5-4FA2-8EE8-98C69B460CCF}" destId="{FBB4993F-BAF9-4E19-A3BF-42216BABC1BB}" srcOrd="0" destOrd="0" presId="urn:microsoft.com/office/officeart/2005/8/layout/default"/>
    <dgm:cxn modelId="{01A367A9-E305-42F4-9FBE-D3898ED74D5D}" type="presParOf" srcId="{BA9477B3-2693-4EF5-9BD4-92BA891CD372}" destId="{86454EDA-EF17-4DE0-A526-AFBD802C8910}" srcOrd="5" destOrd="0" presId="urn:microsoft.com/office/officeart/2005/8/layout/default"/>
    <dgm:cxn modelId="{83160969-0E9D-4ACB-83D9-EF7C1CBCF996}" type="presParOf" srcId="{BA9477B3-2693-4EF5-9BD4-92BA891CD372}" destId="{BB063EF8-370D-450C-A25F-B94C42CA4A72}" srcOrd="6" destOrd="0" presId="urn:microsoft.com/office/officeart/2005/8/layout/default"/>
    <dgm:cxn modelId="{A87213C1-D80E-4C2E-BD89-58FDFFB726A1}" type="presOf" srcId="{430EC710-61A5-4019-9770-9F2A4284A3EB}" destId="{BB063EF8-370D-450C-A25F-B94C42CA4A72}" srcOrd="0" destOrd="0" presId="urn:microsoft.com/office/officeart/2005/8/layout/default"/>
    <dgm:cxn modelId="{92826C39-E6F2-45B6-A1D4-D22205EF08CA}" type="presParOf" srcId="{BA9477B3-2693-4EF5-9BD4-92BA891CD372}" destId="{73D33E8E-71E2-4527-A874-31D0CB4AB260}" srcOrd="7" destOrd="0" presId="urn:microsoft.com/office/officeart/2005/8/layout/default"/>
    <dgm:cxn modelId="{BEF260B9-C445-4844-BB25-0E8CF484C4F6}" type="presParOf" srcId="{BA9477B3-2693-4EF5-9BD4-92BA891CD372}" destId="{B15B9D40-530A-4809-A2D5-FE3FA5004B18}" srcOrd="8" destOrd="0" presId="urn:microsoft.com/office/officeart/2005/8/layout/default"/>
    <dgm:cxn modelId="{AE1F2C68-D19F-451C-B0E1-EC1C409D147E}" type="presOf" srcId="{8E5BE789-B7BC-4313-8632-A7AD7B230249}" destId="{B15B9D40-530A-4809-A2D5-FE3FA5004B18}" srcOrd="0" destOrd="0" presId="urn:microsoft.com/office/officeart/2005/8/layout/default"/>
    <dgm:cxn modelId="{B54C710A-C6FC-4FB7-B2A6-9A554E4AAC15}" type="presOf" srcId="{4DD589D6-8BA5-4ABB-9E33-6EDB5E68A169}" destId="{B15B9D40-530A-4809-A2D5-FE3FA5004B18}" srcOrd="0" destOrd="1" presId="urn:microsoft.com/office/officeart/2005/8/layout/default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4971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C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2014-06-10T00:22:25.038</cp:lastPrinted>
  <dcterms:created xsi:type="dcterms:W3CDTF">2014-06-10T00:22:25Z</dcterms:created>
  <dcterms:modified xsi:type="dcterms:W3CDTF">2016-06-17T15:28:23Z</dcterms:modified>
</cp:coreProperties>
</file>