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925E7C7-16D6-4095-89D0-FCE6738A1F5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/>
      </dgm:t>
    </dgm:pt>
    <dgm:pt modelId="{91576DA0-987A-4D6F-AF83-7BB434FFCF33}" type="parTrans" cxnId="{5573CB30-C66C-4BE9-95F7-2D7AF1D628FB}">
      <dgm:prSet/>
      <dgm:spPr/>
      <dgm:t>
        <a:bodyPr/>
        <a:lstStyle/>
        <a:p/>
      </dgm:t>
    </dgm:pt>
    <dgm:pt modelId="{AEAA8DFB-2F50-4E02-B677-BD0215013C04}">
      <dgm:prSet phldrT="[Text]" phldr="1"/>
      <dgm:spPr/>
      <dgm:t>
        <a:bodyPr/>
        <a:lstStyle/>
        <a:p>
          <a:endParaRPr lang="en-US"/>
        </a:p>
      </dgm:t>
    </dgm:pt>
    <dgm:pt modelId="{8503FF37-C944-4D9A-931C-0C833A1FFBA3}" type="sibTrans" cxnId="{5573CB30-C66C-4BE9-95F7-2D7AF1D628FB}">
      <dgm:prSet/>
      <dgm:spPr/>
      <dgm:t>
        <a:bodyPr/>
        <a:lstStyle/>
        <a:p/>
      </dgm:t>
    </dgm:pt>
    <dgm:pt modelId="{31771673-6A2C-4A4E-BCD5-4595DC4E39EE}" type="parTrans" cxnId="{73742E88-AFE6-4BBC-A3F7-A6EBB3A466F0}">
      <dgm:prSet/>
      <dgm:spPr/>
      <dgm:t>
        <a:bodyPr/>
        <a:lstStyle/>
        <a:p/>
      </dgm:t>
    </dgm:pt>
    <dgm:pt modelId="{6E91A5E6-3F24-4D5B-BB58-416EEE559148}">
      <dgm:prSet phldrT="[Text]" phldr="1"/>
      <dgm:spPr/>
      <dgm:t>
        <a:bodyPr/>
        <a:lstStyle/>
        <a:p>
          <a:endParaRPr lang="en-US"/>
        </a:p>
      </dgm:t>
    </dgm:pt>
    <dgm:pt modelId="{BF5E141C-C705-4BFD-8FAA-A72BDC2CD70D}" type="sibTrans" cxnId="{73742E88-AFE6-4BBC-A3F7-A6EBB3A466F0}">
      <dgm:prSet/>
      <dgm:spPr/>
      <dgm:t>
        <a:bodyPr/>
        <a:lstStyle/>
        <a:p/>
      </dgm:t>
    </dgm:pt>
    <dgm:pt modelId="{7F21F9AA-D7F2-49D6-9AED-F254069D9331}" type="parTrans" cxnId="{81952C9C-CD93-4A1E-AC25-E8C164609C8E}">
      <dgm:prSet/>
      <dgm:spPr/>
      <dgm:t>
        <a:bodyPr/>
        <a:lstStyle/>
        <a:p/>
      </dgm:t>
    </dgm:pt>
    <dgm:pt modelId="{20E3D230-454C-4A4E-B714-4E70FB2F7523}">
      <dgm:prSet phldrT="[Text]" phldr="1"/>
      <dgm:spPr/>
      <dgm:t>
        <a:bodyPr/>
        <a:lstStyle/>
        <a:p>
          <a:endParaRPr lang="en-US"/>
        </a:p>
      </dgm:t>
    </dgm:pt>
    <dgm:pt modelId="{B1956BC2-B3B9-499C-8A3F-7355F164B7F7}" type="sibTrans" cxnId="{81952C9C-CD93-4A1E-AC25-E8C164609C8E}">
      <dgm:prSet/>
      <dgm:spPr/>
      <dgm:t>
        <a:bodyPr/>
        <a:lstStyle/>
        <a:p/>
      </dgm:t>
    </dgm:pt>
    <dgm:pt modelId="{9D3EF8A5-42C7-4212-9813-9B6C8BA7B612}" type="parTrans" cxnId="{C2DB95DE-4AC4-4AE1-8D20-AF8D71DBFCF2}">
      <dgm:prSet/>
      <dgm:spPr/>
      <dgm:t>
        <a:bodyPr/>
        <a:lstStyle/>
        <a:p/>
      </dgm:t>
    </dgm:pt>
    <dgm:pt modelId="{C472AF03-7DFA-4D75-9FA8-AA3A70CC0C1A}">
      <dgm:prSet/>
      <dgm:spPr>
        <a:solidFill>
          <a:srgbClr val="FF0000"/>
        </a:solidFill>
      </dgm:spPr>
      <dgm:t>
        <a:bodyPr/>
        <a:lstStyle/>
        <a:p>
          <a:r>
            <a:t>Some text</a:t>
          </a:r>
        </a:p>
      </dgm:t>
    </dgm:pt>
    <dgm:pt modelId="{EEC53F3E-A1C1-43FB-9394-D57A6A68109C}" type="sibTrans" cxnId="{C2DB95DE-4AC4-4AE1-8D20-AF8D71DBFCF2}">
      <dgm:prSet/>
      <dgm:spPr/>
      <dgm:t>
        <a:bodyPr/>
        <a:lstStyle/>
        <a:p/>
      </dgm:t>
    </dgm:pt>
    <dgm:pt modelId="{B43CB5FC-1EC6-470F-BAAC-F1F3CDCCE4D9}" type="pres">
      <dgm:prSet presAssocID="{7925E7C7-16D6-4095-89D0-FCE6738A1F5B}" presName="Name0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8B928467-2342-4523-A276-E80F57F7F5B5}" type="pres">
      <dgm:prSet presAssocID="{AEAA8DFB-2F50-4E02-B677-BD0215013C04}" presName="parTxOnly" presStyleLbl="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D82DB127-A16C-4E76-B979-DBCCB87538F6}" type="pres">
      <dgm:prSet presAssocID="{8503FF37-C944-4D9A-931C-0C833A1FFBA3}" presName="parSpace"/>
      <dgm:spPr/>
      <dgm:t>
        <a:bodyPr/>
        <a:lstStyle/>
        <a:p/>
      </dgm:t>
    </dgm:pt>
    <dgm:pt modelId="{868A0B86-562E-4F4E-9B6B-AA46EC0AE438}" type="pres">
      <dgm:prSet presAssocID="{6E91A5E6-3F24-4D5B-BB58-416EEE55914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7BFAE6FA-714A-4A9F-AC91-7F791E6DBDD2}" type="pres">
      <dgm:prSet presAssocID="{BF5E141C-C705-4BFD-8FAA-A72BDC2CD70D}" presName="parSpace"/>
      <dgm:spPr/>
      <dgm:t>
        <a:bodyPr/>
        <a:lstStyle/>
        <a:p/>
      </dgm:t>
    </dgm:pt>
    <dgm:pt modelId="{72BFB953-B426-4471-81A3-7FDF9A5B61C3}" type="pres">
      <dgm:prSet presAssocID="{20E3D230-454C-4A4E-B714-4E70FB2F752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2EE0FD29-9C74-48C2-AF14-4FAAF6AA9B73}" type="pres">
      <dgm:prSet presAssocID="{B1956BC2-B3B9-499C-8A3F-7355F164B7F7}" presName="parSpace" presStyleLbl=""/>
      <dgm:spPr/>
      <dgm:t>
        <a:bodyPr/>
        <a:lstStyle/>
        <a:p/>
      </dgm:t>
    </dgm:pt>
    <dgm:pt modelId="{1654D7D3-DB67-462E-AA26-CD76E10DD00A}" type="pres">
      <dgm:prSet presAssocID="{C472AF03-7DFA-4D75-9FA8-AA3A70CC0C1A}" presName="parTxOnly" presStyleLbl="node1" presStyleIdx="3" presStyleCnt="4"/>
      <dgm:spPr/>
      <dgm:t>
        <a:bodyPr/>
        <a:lstStyle/>
        <a:p/>
      </dgm:t>
    </dgm:pt>
  </dgm:ptLst>
  <dgm:cxnLst>
    <dgm:cxn modelId="{5573CB30-C66C-4BE9-95F7-2D7AF1D628FB}" srcId="{7925E7C7-16D6-4095-89D0-FCE6738A1F5B}" destId="{AEAA8DFB-2F50-4E02-B677-BD0215013C04}" srcOrd="0" destOrd="0" parTransId="{91576DA0-987A-4D6F-AF83-7BB434FFCF33}" sibTransId="{8503FF37-C944-4D9A-931C-0C833A1FFBA3}"/>
    <dgm:cxn modelId="{73742E88-AFE6-4BBC-A3F7-A6EBB3A466F0}" srcId="{7925E7C7-16D6-4095-89D0-FCE6738A1F5B}" destId="{6E91A5E6-3F24-4D5B-BB58-416EEE559148}" srcOrd="1" destOrd="0" parTransId="{31771673-6A2C-4A4E-BCD5-4595DC4E39EE}" sibTransId="{BF5E141C-C705-4BFD-8FAA-A72BDC2CD70D}"/>
    <dgm:cxn modelId="{81952C9C-CD93-4A1E-AC25-E8C164609C8E}" srcId="{7925E7C7-16D6-4095-89D0-FCE6738A1F5B}" destId="{20E3D230-454C-4A4E-B714-4E70FB2F7523}" srcOrd="2" destOrd="0" parTransId="{7F21F9AA-D7F2-49D6-9AED-F254069D9331}" sibTransId="{B1956BC2-B3B9-499C-8A3F-7355F164B7F7}"/>
    <dgm:cxn modelId="{C2DB95DE-4AC4-4AE1-8D20-AF8D71DBFCF2}" srcId="{7925E7C7-16D6-4095-89D0-FCE6738A1F5B}" destId="{C472AF03-7DFA-4D75-9FA8-AA3A70CC0C1A}" srcOrd="3" destOrd="0" parTransId="{9D3EF8A5-42C7-4212-9813-9B6C8BA7B612}" sibTransId="{EEC53F3E-A1C1-43FB-9394-D57A6A68109C}"/>
    <dgm:cxn modelId="{75A564A3-9DFC-4EA1-A9A5-F135CF4CFA59}" type="presOf" srcId="{7925E7C7-16D6-4095-89D0-FCE6738A1F5B}" destId="{B43CB5FC-1EC6-470F-BAAC-F1F3CDCCE4D9}" srcOrd="0" destOrd="0" presId="urn:microsoft.com/office/officeart/2005/8/layout/hChevron3"/>
    <dgm:cxn modelId="{8E52A84B-8FDD-4E85-B9A1-D91C70C645B8}" type="presParOf" srcId="{B43CB5FC-1EC6-470F-BAAC-F1F3CDCCE4D9}" destId="{8B928467-2342-4523-A276-E80F57F7F5B5}" srcOrd="0" destOrd="0" presId="urn:microsoft.com/office/officeart/2005/8/layout/hChevron3"/>
    <dgm:cxn modelId="{A0423A8A-64A6-422B-89D1-802436CE2676}" type="presOf" srcId="{AEAA8DFB-2F50-4E02-B677-BD0215013C04}" destId="{8B928467-2342-4523-A276-E80F57F7F5B5}" srcOrd="0" destOrd="0" presId="urn:microsoft.com/office/officeart/2005/8/layout/hChevron3"/>
    <dgm:cxn modelId="{D38BCD2B-623D-4981-BF4D-059B725EB5A4}" type="presParOf" srcId="{B43CB5FC-1EC6-470F-BAAC-F1F3CDCCE4D9}" destId="{D82DB127-A16C-4E76-B979-DBCCB87538F6}" srcOrd="1" destOrd="0" presId="urn:microsoft.com/office/officeart/2005/8/layout/hChevron3"/>
    <dgm:cxn modelId="{7F0EA055-37F6-4D4D-B5E3-DCF9B0097307}" type="presParOf" srcId="{B43CB5FC-1EC6-470F-BAAC-F1F3CDCCE4D9}" destId="{868A0B86-562E-4F4E-9B6B-AA46EC0AE438}" srcOrd="2" destOrd="0" presId="urn:microsoft.com/office/officeart/2005/8/layout/hChevron3"/>
    <dgm:cxn modelId="{DCCC933E-5440-4057-8B55-2BF41BDDECFA}" type="presOf" srcId="{6E91A5E6-3F24-4D5B-BB58-416EEE559148}" destId="{868A0B86-562E-4F4E-9B6B-AA46EC0AE438}" srcOrd="0" destOrd="0" presId="urn:microsoft.com/office/officeart/2005/8/layout/hChevron3"/>
    <dgm:cxn modelId="{0E69539E-824F-4D87-8AD2-72557F924924}" type="presParOf" srcId="{B43CB5FC-1EC6-470F-BAAC-F1F3CDCCE4D9}" destId="{7BFAE6FA-714A-4A9F-AC91-7F791E6DBDD2}" srcOrd="3" destOrd="0" presId="urn:microsoft.com/office/officeart/2005/8/layout/hChevron3"/>
    <dgm:cxn modelId="{2C00D1CF-1A6A-4174-A9EF-0A5E153D4BC3}" type="presParOf" srcId="{B43CB5FC-1EC6-470F-BAAC-F1F3CDCCE4D9}" destId="{72BFB953-B426-4471-81A3-7FDF9A5B61C3}" srcOrd="4" destOrd="0" presId="urn:microsoft.com/office/officeart/2005/8/layout/hChevron3"/>
    <dgm:cxn modelId="{8EFFB899-C2B9-4665-85A7-780751A19AC0}" type="presOf" srcId="{20E3D230-454C-4A4E-B714-4E70FB2F7523}" destId="{72BFB953-B426-4471-81A3-7FDF9A5B61C3}" srcOrd="0" destOrd="0" presId="urn:microsoft.com/office/officeart/2005/8/layout/hChevron3"/>
    <dgm:cxn modelId="{5833B00E-5AF7-465F-BBAE-9C601D60B410}" type="presParOf" srcId="{B43CB5FC-1EC6-470F-BAAC-F1F3CDCCE4D9}" destId="{2EE0FD29-9C74-48C2-AF14-4FAAF6AA9B73}" srcOrd="5" destOrd="0" presId="urn:microsoft.com/office/officeart/2005/8/layout/hChevron3"/>
    <dgm:cxn modelId="{1B2A2DAF-C42D-406F-8E77-63D429DAA01C}" type="presParOf" srcId="{B43CB5FC-1EC6-470F-BAAC-F1F3CDCCE4D9}" destId="{1654D7D3-DB67-462E-AA26-CD76E10DD00A}" srcOrd="6" destOrd="0" presId="urn:microsoft.com/office/officeart/2005/8/layout/hChevron3"/>
    <dgm:cxn modelId="{B2498F18-3468-4229-874B-43AD571FF37E}" type="presOf" srcId="{C472AF03-7DFA-4D75-9FA8-AA3A70CC0C1A}" destId="{1654D7D3-DB67-462E-AA26-CD76E10DD00A}" srcOrd="0" destOrd="0" presId="urn:microsoft.com/office/officeart/2005/8/layout/hChevron3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16" axis="followSib" ptType="sibTrans" cnt="1">
            <dgm:layoutNode name="parAndCh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28" axis="followSib" ptType="sibTrans" cnt="1">
            <dgm:layoutNode name="par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127000" y="127000"/>
          <a:ext cx="10160000" cy="762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2016-06-17T20:25:04.688</cp:lastPrinted>
  <dcterms:created xsi:type="dcterms:W3CDTF">2016-06-17T20:25:04Z</dcterms:created>
  <dcterms:modified xsi:type="dcterms:W3CDTF">2016-06-17T15:25:06Z</dcterms:modified>
</cp:coreProperties>
</file>