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1905000" y="952500"/>
            <a:ext cx="4445000" cy="444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smtId="4294967295">
                <a:solidFill>
                  <a:srgbClr val="000000"/>
                </a:solidFill>
              </a:rPr>
              <a:t>A quick brown fox jumps over the lazy dog. A quick brown fox jumps over the lazy dog.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2016-06-17T20:24:10.316</cp:lastPrinted>
  <dcterms:created xsi:type="dcterms:W3CDTF">2016-06-17T20:24:10Z</dcterms:created>
  <dcterms:modified xsi:type="dcterms:W3CDTF">2016-06-17T15:24:11Z</dcterms:modified>
</cp:coreProperties>
</file>