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solidFill>
            <a:srgbClr val="808080"/>
          </a:solidFill>
          <a:effectLst>
            <a:innerShdw blurRad="635000">
              <a:srgbClr val="0000F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2016-06-17T21:11:30.088</cp:lastPrinted>
  <dcterms:created xsi:type="dcterms:W3CDTF">2016-06-17T21:11:30Z</dcterms:created>
  <dcterms:modified xsi:type="dcterms:W3CDTF">2016-06-17T16:11:31Z</dcterms:modified>
</cp:coreProperties>
</file>