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>
            <a:outerShdw blurRad="50800" dist="38100" dir="2700000" algn="tl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2016-06-17T21:12:40.472</cp:lastPrinted>
  <dcterms:created xsi:type="dcterms:W3CDTF">2016-06-17T21:12:40Z</dcterms:created>
  <dcterms:modified xsi:type="dcterms:W3CDTF">2016-06-17T16:12:41Z</dcterms:modified>
</cp:coreProperties>
</file>